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72" r:id="rId3"/>
    <p:sldId id="273" r:id="rId4"/>
    <p:sldId id="274" r:id="rId5"/>
    <p:sldId id="2154" r:id="rId6"/>
    <p:sldId id="2153" r:id="rId7"/>
    <p:sldId id="2145" r:id="rId8"/>
    <p:sldId id="275" r:id="rId9"/>
    <p:sldId id="2158" r:id="rId10"/>
    <p:sldId id="276" r:id="rId11"/>
    <p:sldId id="277" r:id="rId12"/>
    <p:sldId id="2146" r:id="rId13"/>
    <p:sldId id="2148" r:id="rId14"/>
    <p:sldId id="2159" r:id="rId15"/>
    <p:sldId id="2147" r:id="rId16"/>
    <p:sldId id="2144" r:id="rId17"/>
    <p:sldId id="2149" r:id="rId18"/>
    <p:sldId id="2203" r:id="rId19"/>
    <p:sldId id="2160" r:id="rId20"/>
    <p:sldId id="280" r:id="rId21"/>
    <p:sldId id="2204" r:id="rId22"/>
    <p:sldId id="269" r:id="rId23"/>
    <p:sldId id="2200" r:id="rId24"/>
    <p:sldId id="2162" r:id="rId25"/>
    <p:sldId id="2155" r:id="rId26"/>
    <p:sldId id="2161" r:id="rId27"/>
    <p:sldId id="278" r:id="rId28"/>
    <p:sldId id="2163" r:id="rId29"/>
    <p:sldId id="2199" r:id="rId30"/>
  </p:sldIdLst>
  <p:sldSz cx="9144000" cy="5143500" type="screen16x9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CB3E057-9626-4D96-8043-C4980FE857B1}">
          <p14:sldIdLst>
            <p14:sldId id="256"/>
            <p14:sldId id="272"/>
            <p14:sldId id="273"/>
            <p14:sldId id="274"/>
            <p14:sldId id="2154"/>
            <p14:sldId id="2153"/>
            <p14:sldId id="2145"/>
            <p14:sldId id="275"/>
            <p14:sldId id="2158"/>
            <p14:sldId id="276"/>
            <p14:sldId id="277"/>
            <p14:sldId id="2146"/>
            <p14:sldId id="2148"/>
            <p14:sldId id="2159"/>
            <p14:sldId id="2147"/>
            <p14:sldId id="2144"/>
            <p14:sldId id="2149"/>
            <p14:sldId id="2203"/>
            <p14:sldId id="2160"/>
            <p14:sldId id="280"/>
            <p14:sldId id="2204"/>
            <p14:sldId id="269"/>
          </p14:sldIdLst>
        </p14:section>
        <p14:section name="Backup slides" id="{B8EC7C0E-F50B-4B86-B4F0-927B493D2F15}">
          <p14:sldIdLst>
            <p14:sldId id="2200"/>
            <p14:sldId id="2162"/>
            <p14:sldId id="2155"/>
            <p14:sldId id="2161"/>
            <p14:sldId id="278"/>
            <p14:sldId id="2163"/>
            <p14:sldId id="21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928">
          <p15:clr>
            <a:srgbClr val="A4A3A4"/>
          </p15:clr>
        </p15:guide>
        <p15:guide id="2" orient="horz" pos="106">
          <p15:clr>
            <a:srgbClr val="A4A3A4"/>
          </p15:clr>
        </p15:guide>
        <p15:guide id="3" orient="horz" pos="2811">
          <p15:clr>
            <a:srgbClr val="A4A3A4"/>
          </p15:clr>
        </p15:guide>
        <p15:guide id="4" pos="391">
          <p15:clr>
            <a:srgbClr val="A4A3A4"/>
          </p15:clr>
        </p15:guide>
        <p15:guide id="5" pos="560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0F8"/>
    <a:srgbClr val="C00000"/>
    <a:srgbClr val="519FD7"/>
    <a:srgbClr val="3F9C35"/>
    <a:srgbClr val="FFFFFF"/>
    <a:srgbClr val="34B233"/>
    <a:srgbClr val="000000"/>
    <a:srgbClr val="292929"/>
    <a:srgbClr val="D5D2CA"/>
    <a:srgbClr val="00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7AB691-0FE3-4242-B9D5-C7D72B61C83A}" v="2" dt="2024-05-18T12:26:41.451"/>
  </p1510:revLst>
</p1510:revInfo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69636" autoAdjust="0"/>
  </p:normalViewPr>
  <p:slideViewPr>
    <p:cSldViewPr snapToGrid="0">
      <p:cViewPr varScale="1">
        <p:scale>
          <a:sx n="88" d="100"/>
          <a:sy n="88" d="100"/>
        </p:scale>
        <p:origin x="660" y="64"/>
      </p:cViewPr>
      <p:guideLst>
        <p:guide orient="horz" pos="928"/>
        <p:guide orient="horz" pos="106"/>
        <p:guide orient="horz" pos="2811"/>
        <p:guide pos="391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, Weitong" userId="c6662185-7318-410f-97e5-d6e77f6614a1" providerId="ADAL" clId="{94DE0981-DB37-4F67-BFB8-11A10225424F}"/>
    <pc:docChg chg="undo redo custSel addSld delSld modSld sldOrd modMainMaster addSection delSection modSection">
      <pc:chgData name="Long, Weitong" userId="c6662185-7318-410f-97e5-d6e77f6614a1" providerId="ADAL" clId="{94DE0981-DB37-4F67-BFB8-11A10225424F}" dt="2023-02-02T20:57:11.749" v="5031"/>
      <pc:docMkLst>
        <pc:docMk/>
      </pc:docMkLst>
      <pc:sldChg chg="addSp delSp modSp mod">
        <pc:chgData name="Long, Weitong" userId="c6662185-7318-410f-97e5-d6e77f6614a1" providerId="ADAL" clId="{94DE0981-DB37-4F67-BFB8-11A10225424F}" dt="2023-01-31T21:23:10.124" v="4608" actId="20577"/>
        <pc:sldMkLst>
          <pc:docMk/>
          <pc:sldMk cId="1983885521" sldId="256"/>
        </pc:sldMkLst>
        <pc:spChg chg="mod">
          <ac:chgData name="Long, Weitong" userId="c6662185-7318-410f-97e5-d6e77f6614a1" providerId="ADAL" clId="{94DE0981-DB37-4F67-BFB8-11A10225424F}" dt="2023-01-24T22:05:37.759" v="1237" actId="404"/>
          <ac:spMkLst>
            <pc:docMk/>
            <pc:sldMk cId="1983885521" sldId="256"/>
            <ac:spMk id="2" creationId="{00000000-0000-0000-0000-000000000000}"/>
          </ac:spMkLst>
        </pc:spChg>
        <pc:spChg chg="add del mod">
          <ac:chgData name="Long, Weitong" userId="c6662185-7318-410f-97e5-d6e77f6614a1" providerId="ADAL" clId="{94DE0981-DB37-4F67-BFB8-11A10225424F}" dt="2023-01-24T15:39:51.461" v="2" actId="478"/>
          <ac:spMkLst>
            <pc:docMk/>
            <pc:sldMk cId="1983885521" sldId="256"/>
            <ac:spMk id="3" creationId="{9F202E4A-1334-4D17-A22D-9AE3210AFFF3}"/>
          </ac:spMkLst>
        </pc:spChg>
        <pc:spChg chg="del">
          <ac:chgData name="Long, Weitong" userId="c6662185-7318-410f-97e5-d6e77f6614a1" providerId="ADAL" clId="{94DE0981-DB37-4F67-BFB8-11A10225424F}" dt="2023-01-24T15:39:46.223" v="1" actId="478"/>
          <ac:spMkLst>
            <pc:docMk/>
            <pc:sldMk cId="1983885521" sldId="256"/>
            <ac:spMk id="4" creationId="{00000000-0000-0000-0000-000000000000}"/>
          </ac:spMkLst>
        </pc:spChg>
        <pc:spChg chg="mod">
          <ac:chgData name="Long, Weitong" userId="c6662185-7318-410f-97e5-d6e77f6614a1" providerId="ADAL" clId="{94DE0981-DB37-4F67-BFB8-11A10225424F}" dt="2023-01-31T21:23:10.124" v="4608" actId="20577"/>
          <ac:spMkLst>
            <pc:docMk/>
            <pc:sldMk cId="1983885521" sldId="256"/>
            <ac:spMk id="5" creationId="{00000000-0000-0000-0000-000000000000}"/>
          </ac:spMkLst>
        </pc:spChg>
        <pc:spChg chg="add del mod">
          <ac:chgData name="Long, Weitong" userId="c6662185-7318-410f-97e5-d6e77f6614a1" providerId="ADAL" clId="{94DE0981-DB37-4F67-BFB8-11A10225424F}" dt="2023-01-24T15:47:06.090" v="47" actId="478"/>
          <ac:spMkLst>
            <pc:docMk/>
            <pc:sldMk cId="1983885521" sldId="256"/>
            <ac:spMk id="6" creationId="{EFF4E22E-5E92-462D-B712-6D1FB8D01B06}"/>
          </ac:spMkLst>
        </pc:spChg>
        <pc:spChg chg="add del mod">
          <ac:chgData name="Long, Weitong" userId="c6662185-7318-410f-97e5-d6e77f6614a1" providerId="ADAL" clId="{94DE0981-DB37-4F67-BFB8-11A10225424F}" dt="2023-01-24T15:47:06.090" v="47" actId="478"/>
          <ac:spMkLst>
            <pc:docMk/>
            <pc:sldMk cId="1983885521" sldId="256"/>
            <ac:spMk id="7" creationId="{C3566040-6896-4ED4-992A-6F3A329B8CC3}"/>
          </ac:spMkLst>
        </pc:spChg>
        <pc:spChg chg="del">
          <ac:chgData name="Long, Weitong" userId="c6662185-7318-410f-97e5-d6e77f6614a1" providerId="ADAL" clId="{94DE0981-DB37-4F67-BFB8-11A10225424F}" dt="2023-01-24T15:47:21.473" v="50" actId="478"/>
          <ac:spMkLst>
            <pc:docMk/>
            <pc:sldMk cId="1983885521" sldId="256"/>
            <ac:spMk id="8" creationId="{00000000-0000-0000-0000-000000000000}"/>
          </ac:spMkLst>
        </pc:spChg>
        <pc:spChg chg="add del mod">
          <ac:chgData name="Long, Weitong" userId="c6662185-7318-410f-97e5-d6e77f6614a1" providerId="ADAL" clId="{94DE0981-DB37-4F67-BFB8-11A10225424F}" dt="2023-01-24T15:47:06.090" v="47" actId="478"/>
          <ac:spMkLst>
            <pc:docMk/>
            <pc:sldMk cId="1983885521" sldId="256"/>
            <ac:spMk id="9" creationId="{36B0759A-D1CE-4B15-BBF5-1600DD9848BF}"/>
          </ac:spMkLst>
        </pc:spChg>
        <pc:spChg chg="add del mod">
          <ac:chgData name="Long, Weitong" userId="c6662185-7318-410f-97e5-d6e77f6614a1" providerId="ADAL" clId="{94DE0981-DB37-4F67-BFB8-11A10225424F}" dt="2023-01-24T15:48:26.400" v="65" actId="478"/>
          <ac:spMkLst>
            <pc:docMk/>
            <pc:sldMk cId="1983885521" sldId="256"/>
            <ac:spMk id="11" creationId="{960485CD-4644-4916-880E-90946CA911C6}"/>
          </ac:spMkLst>
        </pc:spChg>
        <pc:spChg chg="add del mod">
          <ac:chgData name="Long, Weitong" userId="c6662185-7318-410f-97e5-d6e77f6614a1" providerId="ADAL" clId="{94DE0981-DB37-4F67-BFB8-11A10225424F}" dt="2023-01-24T15:48:34.991" v="67" actId="478"/>
          <ac:spMkLst>
            <pc:docMk/>
            <pc:sldMk cId="1983885521" sldId="256"/>
            <ac:spMk id="12" creationId="{B752F913-A44D-400E-88E4-D8C7A05A97DF}"/>
          </ac:spMkLst>
        </pc:spChg>
        <pc:spChg chg="add del mod">
          <ac:chgData name="Long, Weitong" userId="c6662185-7318-410f-97e5-d6e77f6614a1" providerId="ADAL" clId="{94DE0981-DB37-4F67-BFB8-11A10225424F}" dt="2023-01-24T15:49:01.960" v="80" actId="478"/>
          <ac:spMkLst>
            <pc:docMk/>
            <pc:sldMk cId="1983885521" sldId="256"/>
            <ac:spMk id="20" creationId="{1EB01CD2-A199-49B6-B173-E87D3FBACA50}"/>
          </ac:spMkLst>
        </pc:spChg>
        <pc:spChg chg="add mod">
          <ac:chgData name="Long, Weitong" userId="c6662185-7318-410f-97e5-d6e77f6614a1" providerId="ADAL" clId="{94DE0981-DB37-4F67-BFB8-11A10225424F}" dt="2023-01-24T22:06:21.146" v="1242" actId="108"/>
          <ac:spMkLst>
            <pc:docMk/>
            <pc:sldMk cId="1983885521" sldId="256"/>
            <ac:spMk id="26" creationId="{AB7D8EEE-3FF1-463A-AF98-AF6D99FE3971}"/>
          </ac:spMkLst>
        </pc:spChg>
        <pc:picChg chg="add del mod">
          <ac:chgData name="Long, Weitong" userId="c6662185-7318-410f-97e5-d6e77f6614a1" providerId="ADAL" clId="{94DE0981-DB37-4F67-BFB8-11A10225424F}" dt="2023-01-24T15:49:00.091" v="78" actId="21"/>
          <ac:picMkLst>
            <pc:docMk/>
            <pc:sldMk cId="1983885521" sldId="256"/>
            <ac:picMk id="10" creationId="{CBE71482-9930-4A41-8F70-E3FE44BE4181}"/>
          </ac:picMkLst>
        </pc:picChg>
        <pc:picChg chg="add del mod">
          <ac:chgData name="Long, Weitong" userId="c6662185-7318-410f-97e5-d6e77f6614a1" providerId="ADAL" clId="{94DE0981-DB37-4F67-BFB8-11A10225424F}" dt="2023-01-24T15:48:21.536" v="63" actId="478"/>
          <ac:picMkLst>
            <pc:docMk/>
            <pc:sldMk cId="1983885521" sldId="256"/>
            <ac:picMk id="13" creationId="{00000000-0000-0000-0000-000000000000}"/>
          </ac:picMkLst>
        </pc:picChg>
        <pc:picChg chg="add del mod">
          <ac:chgData name="Long, Weitong" userId="c6662185-7318-410f-97e5-d6e77f6614a1" providerId="ADAL" clId="{94DE0981-DB37-4F67-BFB8-11A10225424F}" dt="2023-01-24T15:48:33.305" v="66" actId="478"/>
          <ac:picMkLst>
            <pc:docMk/>
            <pc:sldMk cId="1983885521" sldId="256"/>
            <ac:picMk id="14" creationId="{00000000-0000-0000-0000-000000000000}"/>
          </ac:picMkLst>
        </pc:picChg>
        <pc:picChg chg="add del mod">
          <ac:chgData name="Long, Weitong" userId="c6662185-7318-410f-97e5-d6e77f6614a1" providerId="ADAL" clId="{94DE0981-DB37-4F67-BFB8-11A10225424F}" dt="2023-01-24T15:47:04.360" v="46"/>
          <ac:picMkLst>
            <pc:docMk/>
            <pc:sldMk cId="1983885521" sldId="256"/>
            <ac:picMk id="15" creationId="{18CFB112-C27E-4C0D-B4E6-B36E83BB9845}"/>
          </ac:picMkLst>
        </pc:picChg>
        <pc:picChg chg="add del mod">
          <ac:chgData name="Long, Weitong" userId="c6662185-7318-410f-97e5-d6e77f6614a1" providerId="ADAL" clId="{94DE0981-DB37-4F67-BFB8-11A10225424F}" dt="2023-01-24T15:48:54.049" v="74" actId="21"/>
          <ac:picMkLst>
            <pc:docMk/>
            <pc:sldMk cId="1983885521" sldId="256"/>
            <ac:picMk id="16" creationId="{00000000-0000-0000-0000-000000000000}"/>
          </ac:picMkLst>
        </pc:picChg>
        <pc:picChg chg="add del mod">
          <ac:chgData name="Long, Weitong" userId="c6662185-7318-410f-97e5-d6e77f6614a1" providerId="ADAL" clId="{94DE0981-DB37-4F67-BFB8-11A10225424F}" dt="2023-01-24T15:47:04.360" v="46"/>
          <ac:picMkLst>
            <pc:docMk/>
            <pc:sldMk cId="1983885521" sldId="256"/>
            <ac:picMk id="17" creationId="{55BFAC91-618E-483F-A899-D379887E13A8}"/>
          </ac:picMkLst>
        </pc:picChg>
        <pc:picChg chg="add del mod">
          <ac:chgData name="Long, Weitong" userId="c6662185-7318-410f-97e5-d6e77f6614a1" providerId="ADAL" clId="{94DE0981-DB37-4F67-BFB8-11A10225424F}" dt="2023-01-24T15:47:04.360" v="46"/>
          <ac:picMkLst>
            <pc:docMk/>
            <pc:sldMk cId="1983885521" sldId="256"/>
            <ac:picMk id="18" creationId="{F4AF0FB5-A34C-455C-87EE-083C57242CF3}"/>
          </ac:picMkLst>
        </pc:picChg>
        <pc:picChg chg="add mod">
          <ac:chgData name="Long, Weitong" userId="c6662185-7318-410f-97e5-d6e77f6614a1" providerId="ADAL" clId="{94DE0981-DB37-4F67-BFB8-11A10225424F}" dt="2023-01-24T22:05:57.964" v="1240" actId="1076"/>
          <ac:picMkLst>
            <pc:docMk/>
            <pc:sldMk cId="1983885521" sldId="256"/>
            <ac:picMk id="19" creationId="{ABE9B50C-2312-4854-A867-00396BDBF9E6}"/>
          </ac:picMkLst>
        </pc:picChg>
        <pc:picChg chg="add mod">
          <ac:chgData name="Long, Weitong" userId="c6662185-7318-410f-97e5-d6e77f6614a1" providerId="ADAL" clId="{94DE0981-DB37-4F67-BFB8-11A10225424F}" dt="2023-01-24T22:05:57.964" v="1240" actId="1076"/>
          <ac:picMkLst>
            <pc:docMk/>
            <pc:sldMk cId="1983885521" sldId="256"/>
            <ac:picMk id="21" creationId="{9D81E8C0-FC81-46F3-B12D-607EC93FE1BF}"/>
          </ac:picMkLst>
        </pc:picChg>
        <pc:picChg chg="add del mod">
          <ac:chgData name="Long, Weitong" userId="c6662185-7318-410f-97e5-d6e77f6614a1" providerId="ADAL" clId="{94DE0981-DB37-4F67-BFB8-11A10225424F}" dt="2023-01-24T15:48:58.826" v="77"/>
          <ac:picMkLst>
            <pc:docMk/>
            <pc:sldMk cId="1983885521" sldId="256"/>
            <ac:picMk id="22" creationId="{54538E6E-D463-4A2C-9338-BCACAE74EDC5}"/>
          </ac:picMkLst>
        </pc:picChg>
        <pc:picChg chg="add mod">
          <ac:chgData name="Long, Weitong" userId="c6662185-7318-410f-97e5-d6e77f6614a1" providerId="ADAL" clId="{94DE0981-DB37-4F67-BFB8-11A10225424F}" dt="2023-01-24T22:05:57.964" v="1240" actId="1076"/>
          <ac:picMkLst>
            <pc:docMk/>
            <pc:sldMk cId="1983885521" sldId="256"/>
            <ac:picMk id="23" creationId="{19A357E5-81A2-4CFD-B3B5-5E029A771EBA}"/>
          </ac:picMkLst>
        </pc:picChg>
        <pc:picChg chg="add mod">
          <ac:chgData name="Long, Weitong" userId="c6662185-7318-410f-97e5-d6e77f6614a1" providerId="ADAL" clId="{94DE0981-DB37-4F67-BFB8-11A10225424F}" dt="2023-01-24T22:05:57.964" v="1240" actId="1076"/>
          <ac:picMkLst>
            <pc:docMk/>
            <pc:sldMk cId="1983885521" sldId="256"/>
            <ac:picMk id="25" creationId="{CBCE9495-B6D7-4D5D-A62F-C08E05F263BE}"/>
          </ac:picMkLst>
        </pc:picChg>
      </pc:sldChg>
      <pc:sldChg chg="modSp add del mod">
        <pc:chgData name="Long, Weitong" userId="c6662185-7318-410f-97e5-d6e77f6614a1" providerId="ADAL" clId="{94DE0981-DB37-4F67-BFB8-11A10225424F}" dt="2023-02-02T07:54:37.174" v="4767" actId="47"/>
        <pc:sldMkLst>
          <pc:docMk/>
          <pc:sldMk cId="0" sldId="259"/>
        </pc:sldMkLst>
        <pc:spChg chg="mod">
          <ac:chgData name="Long, Weitong" userId="c6662185-7318-410f-97e5-d6e77f6614a1" providerId="ADAL" clId="{94DE0981-DB37-4F67-BFB8-11A10225424F}" dt="2023-02-02T07:48:20.065" v="4764" actId="1076"/>
          <ac:spMkLst>
            <pc:docMk/>
            <pc:sldMk cId="0" sldId="259"/>
            <ac:spMk id="4" creationId="{00000000-0000-0000-0000-000000000000}"/>
          </ac:spMkLst>
        </pc:spChg>
      </pc:sldChg>
      <pc:sldChg chg="del">
        <pc:chgData name="Long, Weitong" userId="c6662185-7318-410f-97e5-d6e77f6614a1" providerId="ADAL" clId="{94DE0981-DB37-4F67-BFB8-11A10225424F}" dt="2023-01-24T15:52:14.436" v="118" actId="47"/>
        <pc:sldMkLst>
          <pc:docMk/>
          <pc:sldMk cId="483436754" sldId="259"/>
        </pc:sldMkLst>
      </pc:sldChg>
      <pc:sldChg chg="del">
        <pc:chgData name="Long, Weitong" userId="c6662185-7318-410f-97e5-d6e77f6614a1" providerId="ADAL" clId="{94DE0981-DB37-4F67-BFB8-11A10225424F}" dt="2023-01-24T15:52:07.822" v="117" actId="47"/>
        <pc:sldMkLst>
          <pc:docMk/>
          <pc:sldMk cId="3765826031" sldId="263"/>
        </pc:sldMkLst>
      </pc:sldChg>
      <pc:sldChg chg="add">
        <pc:chgData name="Long, Weitong" userId="c6662185-7318-410f-97e5-d6e77f6614a1" providerId="ADAL" clId="{94DE0981-DB37-4F67-BFB8-11A10225424F}" dt="2023-02-02T07:54:40.022" v="4768"/>
        <pc:sldMkLst>
          <pc:docMk/>
          <pc:sldMk cId="2171907705" sldId="269"/>
        </pc:sldMkLst>
      </pc:sldChg>
      <pc:sldChg chg="del">
        <pc:chgData name="Long, Weitong" userId="c6662185-7318-410f-97e5-d6e77f6614a1" providerId="ADAL" clId="{94DE0981-DB37-4F67-BFB8-11A10225424F}" dt="2023-01-24T15:49:47.381" v="99" actId="47"/>
        <pc:sldMkLst>
          <pc:docMk/>
          <pc:sldMk cId="2367016649" sldId="271"/>
        </pc:sldMkLst>
      </pc:sldChg>
      <pc:sldChg chg="addSp delSp modSp new mod delAnim modAnim">
        <pc:chgData name="Long, Weitong" userId="c6662185-7318-410f-97e5-d6e77f6614a1" providerId="ADAL" clId="{94DE0981-DB37-4F67-BFB8-11A10225424F}" dt="2023-01-31T21:20:01.883" v="4605"/>
        <pc:sldMkLst>
          <pc:docMk/>
          <pc:sldMk cId="373284808" sldId="272"/>
        </pc:sldMkLst>
        <pc:spChg chg="add mod">
          <ac:chgData name="Long, Weitong" userId="c6662185-7318-410f-97e5-d6e77f6614a1" providerId="ADAL" clId="{94DE0981-DB37-4F67-BFB8-11A10225424F}" dt="2023-01-31T20:14:31.109" v="4523" actId="164"/>
          <ac:spMkLst>
            <pc:docMk/>
            <pc:sldMk cId="373284808" sldId="272"/>
            <ac:spMk id="2" creationId="{284D2AE6-2692-F8CA-B2B2-3E129E54B097}"/>
          </ac:spMkLst>
        </pc:spChg>
        <pc:spChg chg="del">
          <ac:chgData name="Long, Weitong" userId="c6662185-7318-410f-97e5-d6e77f6614a1" providerId="ADAL" clId="{94DE0981-DB37-4F67-BFB8-11A10225424F}" dt="2023-01-24T15:52:05.873" v="116" actId="478"/>
          <ac:spMkLst>
            <pc:docMk/>
            <pc:sldMk cId="373284808" sldId="272"/>
            <ac:spMk id="2" creationId="{6BDA6AFF-BEC4-49D6-8EC9-151873125246}"/>
          </ac:spMkLst>
        </pc:spChg>
        <pc:spChg chg="mod">
          <ac:chgData name="Long, Weitong" userId="c6662185-7318-410f-97e5-d6e77f6614a1" providerId="ADAL" clId="{94DE0981-DB37-4F67-BFB8-11A10225424F}" dt="2023-01-31T21:12:08.056" v="4562" actId="20577"/>
          <ac:spMkLst>
            <pc:docMk/>
            <pc:sldMk cId="373284808" sldId="272"/>
            <ac:spMk id="3" creationId="{C417B01F-24F8-419A-8F15-61E6E1DF7982}"/>
          </ac:spMkLst>
        </pc:spChg>
        <pc:spChg chg="add mod">
          <ac:chgData name="Long, Weitong" userId="c6662185-7318-410f-97e5-d6e77f6614a1" providerId="ADAL" clId="{94DE0981-DB37-4F67-BFB8-11A10225424F}" dt="2023-01-31T20:14:55.567" v="4526" actId="164"/>
          <ac:spMkLst>
            <pc:docMk/>
            <pc:sldMk cId="373284808" sldId="272"/>
            <ac:spMk id="5" creationId="{D178603E-48D0-8703-00BA-0048B597E898}"/>
          </ac:spMkLst>
        </pc:spChg>
        <pc:spChg chg="add mod">
          <ac:chgData name="Long, Weitong" userId="c6662185-7318-410f-97e5-d6e77f6614a1" providerId="ADAL" clId="{94DE0981-DB37-4F67-BFB8-11A10225424F}" dt="2023-01-31T20:14:55.567" v="4526" actId="164"/>
          <ac:spMkLst>
            <pc:docMk/>
            <pc:sldMk cId="373284808" sldId="272"/>
            <ac:spMk id="6" creationId="{7A142989-C5AD-7C64-3A3B-A2DEF28C37E4}"/>
          </ac:spMkLst>
        </pc:spChg>
        <pc:spChg chg="add mod">
          <ac:chgData name="Long, Weitong" userId="c6662185-7318-410f-97e5-d6e77f6614a1" providerId="ADAL" clId="{94DE0981-DB37-4F67-BFB8-11A10225424F}" dt="2023-01-31T21:20:01.068" v="4604" actId="164"/>
          <ac:spMkLst>
            <pc:docMk/>
            <pc:sldMk cId="373284808" sldId="272"/>
            <ac:spMk id="7" creationId="{D7988373-2907-4262-9A82-DB2D44C43064}"/>
          </ac:spMkLst>
        </pc:spChg>
        <pc:spChg chg="mod">
          <ac:chgData name="Long, Weitong" userId="c6662185-7318-410f-97e5-d6e77f6614a1" providerId="ADAL" clId="{94DE0981-DB37-4F67-BFB8-11A10225424F}" dt="2023-01-31T20:14:05.639" v="4518" actId="164"/>
          <ac:spMkLst>
            <pc:docMk/>
            <pc:sldMk cId="373284808" sldId="272"/>
            <ac:spMk id="13" creationId="{EBA0B96A-8972-4960-BD9F-CD2B31CA4FAB}"/>
          </ac:spMkLst>
        </pc:spChg>
        <pc:spChg chg="mod">
          <ac:chgData name="Long, Weitong" userId="c6662185-7318-410f-97e5-d6e77f6614a1" providerId="ADAL" clId="{94DE0981-DB37-4F67-BFB8-11A10225424F}" dt="2023-01-31T20:14:05.639" v="4518" actId="164"/>
          <ac:spMkLst>
            <pc:docMk/>
            <pc:sldMk cId="373284808" sldId="272"/>
            <ac:spMk id="15" creationId="{272F01C2-B79A-4E84-A002-7B15123DDFE9}"/>
          </ac:spMkLst>
        </pc:spChg>
        <pc:spChg chg="mod">
          <ac:chgData name="Long, Weitong" userId="c6662185-7318-410f-97e5-d6e77f6614a1" providerId="ADAL" clId="{94DE0981-DB37-4F67-BFB8-11A10225424F}" dt="2023-01-31T20:14:05.639" v="4518" actId="164"/>
          <ac:spMkLst>
            <pc:docMk/>
            <pc:sldMk cId="373284808" sldId="272"/>
            <ac:spMk id="17" creationId="{AF69A3CE-C9EF-4685-8076-BBB6875B39C9}"/>
          </ac:spMkLst>
        </pc:spChg>
        <pc:spChg chg="mod">
          <ac:chgData name="Long, Weitong" userId="c6662185-7318-410f-97e5-d6e77f6614a1" providerId="ADAL" clId="{94DE0981-DB37-4F67-BFB8-11A10225424F}" dt="2023-01-31T20:14:05.639" v="4518" actId="164"/>
          <ac:spMkLst>
            <pc:docMk/>
            <pc:sldMk cId="373284808" sldId="272"/>
            <ac:spMk id="19" creationId="{6E944904-6112-4A98-88B1-EBE86EF2410D}"/>
          </ac:spMkLst>
        </pc:spChg>
        <pc:spChg chg="mod">
          <ac:chgData name="Long, Weitong" userId="c6662185-7318-410f-97e5-d6e77f6614a1" providerId="ADAL" clId="{94DE0981-DB37-4F67-BFB8-11A10225424F}" dt="2023-01-31T20:14:05.639" v="4518" actId="164"/>
          <ac:spMkLst>
            <pc:docMk/>
            <pc:sldMk cId="373284808" sldId="272"/>
            <ac:spMk id="21" creationId="{780499FB-1D63-4C58-80EF-1692C6FC81A7}"/>
          </ac:spMkLst>
        </pc:spChg>
        <pc:spChg chg="mod">
          <ac:chgData name="Long, Weitong" userId="c6662185-7318-410f-97e5-d6e77f6614a1" providerId="ADAL" clId="{94DE0981-DB37-4F67-BFB8-11A10225424F}" dt="2023-01-31T20:14:05.639" v="4518" actId="164"/>
          <ac:spMkLst>
            <pc:docMk/>
            <pc:sldMk cId="373284808" sldId="272"/>
            <ac:spMk id="23" creationId="{26EB369E-AE90-4C9E-9E0E-816E9D609C7C}"/>
          </ac:spMkLst>
        </pc:spChg>
        <pc:spChg chg="mod">
          <ac:chgData name="Long, Weitong" userId="c6662185-7318-410f-97e5-d6e77f6614a1" providerId="ADAL" clId="{94DE0981-DB37-4F67-BFB8-11A10225424F}" dt="2023-01-31T20:14:04.088" v="4516" actId="164"/>
          <ac:spMkLst>
            <pc:docMk/>
            <pc:sldMk cId="373284808" sldId="272"/>
            <ac:spMk id="29" creationId="{F75EBACE-1510-44A2-BCB6-7DAEA8154665}"/>
          </ac:spMkLst>
        </pc:spChg>
        <pc:spChg chg="mod">
          <ac:chgData name="Long, Weitong" userId="c6662185-7318-410f-97e5-d6e77f6614a1" providerId="ADAL" clId="{94DE0981-DB37-4F67-BFB8-11A10225424F}" dt="2023-01-31T20:14:04.088" v="4516" actId="164"/>
          <ac:spMkLst>
            <pc:docMk/>
            <pc:sldMk cId="373284808" sldId="272"/>
            <ac:spMk id="30" creationId="{0F8606D2-F0E3-4823-85BB-D3DBC2CEEB5D}"/>
          </ac:spMkLst>
        </pc:spChg>
        <pc:spChg chg="mod">
          <ac:chgData name="Long, Weitong" userId="c6662185-7318-410f-97e5-d6e77f6614a1" providerId="ADAL" clId="{94DE0981-DB37-4F67-BFB8-11A10225424F}" dt="2023-01-31T20:14:04.088" v="4516" actId="164"/>
          <ac:spMkLst>
            <pc:docMk/>
            <pc:sldMk cId="373284808" sldId="272"/>
            <ac:spMk id="32" creationId="{0A820A0C-4705-4BD7-9218-1B1795FA4D6A}"/>
          </ac:spMkLst>
        </pc:spChg>
        <pc:spChg chg="mod">
          <ac:chgData name="Long, Weitong" userId="c6662185-7318-410f-97e5-d6e77f6614a1" providerId="ADAL" clId="{94DE0981-DB37-4F67-BFB8-11A10225424F}" dt="2023-01-31T20:14:04.088" v="4516" actId="164"/>
          <ac:spMkLst>
            <pc:docMk/>
            <pc:sldMk cId="373284808" sldId="272"/>
            <ac:spMk id="33" creationId="{139E6464-706F-4BEC-8FDB-F674B9A36313}"/>
          </ac:spMkLst>
        </pc:spChg>
        <pc:spChg chg="mod">
          <ac:chgData name="Long, Weitong" userId="c6662185-7318-410f-97e5-d6e77f6614a1" providerId="ADAL" clId="{94DE0981-DB37-4F67-BFB8-11A10225424F}" dt="2023-01-31T20:14:04.088" v="4516" actId="164"/>
          <ac:spMkLst>
            <pc:docMk/>
            <pc:sldMk cId="373284808" sldId="272"/>
            <ac:spMk id="35" creationId="{A2A0AF1F-71E1-458B-ABDE-990F493F0BA2}"/>
          </ac:spMkLst>
        </pc:spChg>
        <pc:spChg chg="mod">
          <ac:chgData name="Long, Weitong" userId="c6662185-7318-410f-97e5-d6e77f6614a1" providerId="ADAL" clId="{94DE0981-DB37-4F67-BFB8-11A10225424F}" dt="2023-01-31T20:14:04.088" v="4516" actId="164"/>
          <ac:spMkLst>
            <pc:docMk/>
            <pc:sldMk cId="373284808" sldId="272"/>
            <ac:spMk id="36" creationId="{75D16E79-BAC4-43F8-80BD-2E19E5A3EA3F}"/>
          </ac:spMkLst>
        </pc:spChg>
        <pc:spChg chg="mod">
          <ac:chgData name="Long, Weitong" userId="c6662185-7318-410f-97e5-d6e77f6614a1" providerId="ADAL" clId="{94DE0981-DB37-4F67-BFB8-11A10225424F}" dt="2023-01-31T21:12:12.423" v="4572" actId="20577"/>
          <ac:spMkLst>
            <pc:docMk/>
            <pc:sldMk cId="373284808" sldId="272"/>
            <ac:spMk id="41" creationId="{55638F35-FFD6-49FC-989E-2F1807CE99D0}"/>
          </ac:spMkLst>
        </pc:spChg>
        <pc:spChg chg="add mod">
          <ac:chgData name="Long, Weitong" userId="c6662185-7318-410f-97e5-d6e77f6614a1" providerId="ADAL" clId="{94DE0981-DB37-4F67-BFB8-11A10225424F}" dt="2023-01-31T20:14:31.109" v="4523" actId="164"/>
          <ac:spMkLst>
            <pc:docMk/>
            <pc:sldMk cId="373284808" sldId="272"/>
            <ac:spMk id="44" creationId="{B0161BD3-180C-DF1F-DE6A-79AB463D1851}"/>
          </ac:spMkLst>
        </pc:spChg>
        <pc:spChg chg="add mod">
          <ac:chgData name="Long, Weitong" userId="c6662185-7318-410f-97e5-d6e77f6614a1" providerId="ADAL" clId="{94DE0981-DB37-4F67-BFB8-11A10225424F}" dt="2023-01-31T20:18:07.261" v="4545" actId="164"/>
          <ac:spMkLst>
            <pc:docMk/>
            <pc:sldMk cId="373284808" sldId="272"/>
            <ac:spMk id="49" creationId="{2622B987-B1A4-50FA-575D-247D17479F04}"/>
          </ac:spMkLst>
        </pc:spChg>
        <pc:grpChg chg="add mod">
          <ac:chgData name="Long, Weitong" userId="c6662185-7318-410f-97e5-d6e77f6614a1" providerId="ADAL" clId="{94DE0981-DB37-4F67-BFB8-11A10225424F}" dt="2023-01-31T20:20:48.600" v="4549" actId="164"/>
          <ac:grpSpMkLst>
            <pc:docMk/>
            <pc:sldMk cId="373284808" sldId="272"/>
            <ac:grpSpMk id="8" creationId="{47475075-1ACA-44B1-A0C3-3CCC36EDFDFC}"/>
          </ac:grpSpMkLst>
        </pc:grpChg>
        <pc:grpChg chg="mod">
          <ac:chgData name="Long, Weitong" userId="c6662185-7318-410f-97e5-d6e77f6614a1" providerId="ADAL" clId="{94DE0981-DB37-4F67-BFB8-11A10225424F}" dt="2023-01-31T20:14:05.639" v="4518" actId="164"/>
          <ac:grpSpMkLst>
            <pc:docMk/>
            <pc:sldMk cId="373284808" sldId="272"/>
            <ac:grpSpMk id="9" creationId="{E128B65B-38C6-4D4E-ACB7-E9F5B07F5F9A}"/>
          </ac:grpSpMkLst>
        </pc:grpChg>
        <pc:grpChg chg="mod">
          <ac:chgData name="Long, Weitong" userId="c6662185-7318-410f-97e5-d6e77f6614a1" providerId="ADAL" clId="{94DE0981-DB37-4F67-BFB8-11A10225424F}" dt="2023-01-31T20:14:05.639" v="4518" actId="164"/>
          <ac:grpSpMkLst>
            <pc:docMk/>
            <pc:sldMk cId="373284808" sldId="272"/>
            <ac:grpSpMk id="10" creationId="{5368EB6F-2CF5-4424-8AC2-F04183E1A431}"/>
          </ac:grpSpMkLst>
        </pc:grpChg>
        <pc:grpChg chg="mod">
          <ac:chgData name="Long, Weitong" userId="c6662185-7318-410f-97e5-d6e77f6614a1" providerId="ADAL" clId="{94DE0981-DB37-4F67-BFB8-11A10225424F}" dt="2023-01-31T20:14:05.639" v="4518" actId="164"/>
          <ac:grpSpMkLst>
            <pc:docMk/>
            <pc:sldMk cId="373284808" sldId="272"/>
            <ac:grpSpMk id="11" creationId="{B6CDC065-0DEB-4E53-B0B3-5E36460A17C6}"/>
          </ac:grpSpMkLst>
        </pc:grpChg>
        <pc:grpChg chg="mod">
          <ac:chgData name="Long, Weitong" userId="c6662185-7318-410f-97e5-d6e77f6614a1" providerId="ADAL" clId="{94DE0981-DB37-4F67-BFB8-11A10225424F}" dt="2023-01-31T20:14:05.639" v="4518" actId="164"/>
          <ac:grpSpMkLst>
            <pc:docMk/>
            <pc:sldMk cId="373284808" sldId="272"/>
            <ac:grpSpMk id="12" creationId="{EB6C66F4-7D2A-4D6D-A324-3F6EBAC09BBB}"/>
          </ac:grpSpMkLst>
        </pc:grpChg>
        <pc:grpChg chg="mod">
          <ac:chgData name="Long, Weitong" userId="c6662185-7318-410f-97e5-d6e77f6614a1" providerId="ADAL" clId="{94DE0981-DB37-4F67-BFB8-11A10225424F}" dt="2023-01-31T20:14:05.639" v="4518" actId="164"/>
          <ac:grpSpMkLst>
            <pc:docMk/>
            <pc:sldMk cId="373284808" sldId="272"/>
            <ac:grpSpMk id="16" creationId="{1E5843C2-7544-4960-B172-EB523CA98CC3}"/>
          </ac:grpSpMkLst>
        </pc:grpChg>
        <pc:grpChg chg="mod">
          <ac:chgData name="Long, Weitong" userId="c6662185-7318-410f-97e5-d6e77f6614a1" providerId="ADAL" clId="{94DE0981-DB37-4F67-BFB8-11A10225424F}" dt="2023-01-31T20:14:05.639" v="4518" actId="164"/>
          <ac:grpSpMkLst>
            <pc:docMk/>
            <pc:sldMk cId="373284808" sldId="272"/>
            <ac:grpSpMk id="20" creationId="{2B7E6080-DD77-4C30-B06B-9FA5E356B35B}"/>
          </ac:grpSpMkLst>
        </pc:grpChg>
        <pc:grpChg chg="add mod">
          <ac:chgData name="Long, Weitong" userId="c6662185-7318-410f-97e5-d6e77f6614a1" providerId="ADAL" clId="{94DE0981-DB37-4F67-BFB8-11A10225424F}" dt="2023-01-31T21:20:01.068" v="4604" actId="164"/>
          <ac:grpSpMkLst>
            <pc:docMk/>
            <pc:sldMk cId="373284808" sldId="272"/>
            <ac:grpSpMk id="24" creationId="{EB7550FD-660D-4391-B61C-3A03A6099C9E}"/>
          </ac:grpSpMkLst>
        </pc:grpChg>
        <pc:grpChg chg="mod">
          <ac:chgData name="Long, Weitong" userId="c6662185-7318-410f-97e5-d6e77f6614a1" providerId="ADAL" clId="{94DE0981-DB37-4F67-BFB8-11A10225424F}" dt="2023-01-31T20:14:04.088" v="4516" actId="164"/>
          <ac:grpSpMkLst>
            <pc:docMk/>
            <pc:sldMk cId="373284808" sldId="272"/>
            <ac:grpSpMk id="25" creationId="{2A6B119A-B279-49B9-8C21-CD31CF3F31D6}"/>
          </ac:grpSpMkLst>
        </pc:grpChg>
        <pc:grpChg chg="mod">
          <ac:chgData name="Long, Weitong" userId="c6662185-7318-410f-97e5-d6e77f6614a1" providerId="ADAL" clId="{94DE0981-DB37-4F67-BFB8-11A10225424F}" dt="2023-01-31T20:14:04.088" v="4516" actId="164"/>
          <ac:grpSpMkLst>
            <pc:docMk/>
            <pc:sldMk cId="373284808" sldId="272"/>
            <ac:grpSpMk id="26" creationId="{2399DF33-3822-467D-95E1-BAD53BF04379}"/>
          </ac:grpSpMkLst>
        </pc:grpChg>
        <pc:grpChg chg="mod">
          <ac:chgData name="Long, Weitong" userId="c6662185-7318-410f-97e5-d6e77f6614a1" providerId="ADAL" clId="{94DE0981-DB37-4F67-BFB8-11A10225424F}" dt="2023-01-31T20:14:04.088" v="4516" actId="164"/>
          <ac:grpSpMkLst>
            <pc:docMk/>
            <pc:sldMk cId="373284808" sldId="272"/>
            <ac:grpSpMk id="27" creationId="{BAA81100-6D10-4875-BE84-5FC7DDE82BAB}"/>
          </ac:grpSpMkLst>
        </pc:grpChg>
        <pc:grpChg chg="add mod">
          <ac:chgData name="Long, Weitong" userId="c6662185-7318-410f-97e5-d6e77f6614a1" providerId="ADAL" clId="{94DE0981-DB37-4F67-BFB8-11A10225424F}" dt="2023-01-24T16:00:38.678" v="256" actId="14100"/>
          <ac:grpSpMkLst>
            <pc:docMk/>
            <pc:sldMk cId="373284808" sldId="272"/>
            <ac:grpSpMk id="37" creationId="{AC69DA43-7097-47BC-931A-48E28BC10E45}"/>
          </ac:grpSpMkLst>
        </pc:grpChg>
        <pc:grpChg chg="mod">
          <ac:chgData name="Long, Weitong" userId="c6662185-7318-410f-97e5-d6e77f6614a1" providerId="ADAL" clId="{94DE0981-DB37-4F67-BFB8-11A10225424F}" dt="2023-01-24T15:52:30.292" v="119"/>
          <ac:grpSpMkLst>
            <pc:docMk/>
            <pc:sldMk cId="373284808" sldId="272"/>
            <ac:grpSpMk id="38" creationId="{67E154A2-1E3A-4A32-ACEE-E63351D94405}"/>
          </ac:grpSpMkLst>
        </pc:grpChg>
        <pc:grpChg chg="mod">
          <ac:chgData name="Long, Weitong" userId="c6662185-7318-410f-97e5-d6e77f6614a1" providerId="ADAL" clId="{94DE0981-DB37-4F67-BFB8-11A10225424F}" dt="2023-01-24T15:52:30.292" v="119"/>
          <ac:grpSpMkLst>
            <pc:docMk/>
            <pc:sldMk cId="373284808" sldId="272"/>
            <ac:grpSpMk id="40" creationId="{10B3FDA7-D014-46F5-827F-BAEBA655F2D4}"/>
          </ac:grpSpMkLst>
        </pc:grpChg>
        <pc:grpChg chg="add mod">
          <ac:chgData name="Long, Weitong" userId="c6662185-7318-410f-97e5-d6e77f6614a1" providerId="ADAL" clId="{94DE0981-DB37-4F67-BFB8-11A10225424F}" dt="2023-01-31T20:14:05.639" v="4518" actId="164"/>
          <ac:grpSpMkLst>
            <pc:docMk/>
            <pc:sldMk cId="373284808" sldId="272"/>
            <ac:grpSpMk id="45" creationId="{B9612E5C-2743-54D7-A41E-757CCFAE650C}"/>
          </ac:grpSpMkLst>
        </pc:grpChg>
        <pc:grpChg chg="add mod">
          <ac:chgData name="Long, Weitong" userId="c6662185-7318-410f-97e5-d6e77f6614a1" providerId="ADAL" clId="{94DE0981-DB37-4F67-BFB8-11A10225424F}" dt="2023-01-31T20:14:04.088" v="4516" actId="164"/>
          <ac:grpSpMkLst>
            <pc:docMk/>
            <pc:sldMk cId="373284808" sldId="272"/>
            <ac:grpSpMk id="46" creationId="{858952A7-B3FB-5B01-FC00-135B3D055895}"/>
          </ac:grpSpMkLst>
        </pc:grpChg>
        <pc:grpChg chg="add mod">
          <ac:chgData name="Long, Weitong" userId="c6662185-7318-410f-97e5-d6e77f6614a1" providerId="ADAL" clId="{94DE0981-DB37-4F67-BFB8-11A10225424F}" dt="2023-01-31T20:18:07.261" v="4545" actId="164"/>
          <ac:grpSpMkLst>
            <pc:docMk/>
            <pc:sldMk cId="373284808" sldId="272"/>
            <ac:grpSpMk id="47" creationId="{659F7128-94ED-FA49-C069-C641F391D465}"/>
          </ac:grpSpMkLst>
        </pc:grpChg>
        <pc:grpChg chg="add del mod">
          <ac:chgData name="Long, Weitong" userId="c6662185-7318-410f-97e5-d6e77f6614a1" providerId="ADAL" clId="{94DE0981-DB37-4F67-BFB8-11A10225424F}" dt="2023-01-31T20:15:07.902" v="4528" actId="478"/>
          <ac:grpSpMkLst>
            <pc:docMk/>
            <pc:sldMk cId="373284808" sldId="272"/>
            <ac:grpSpMk id="48" creationId="{C5F2E887-BA45-5714-E541-7F3D3FDC447E}"/>
          </ac:grpSpMkLst>
        </pc:grpChg>
        <pc:grpChg chg="add mod">
          <ac:chgData name="Long, Weitong" userId="c6662185-7318-410f-97e5-d6e77f6614a1" providerId="ADAL" clId="{94DE0981-DB37-4F67-BFB8-11A10225424F}" dt="2023-01-31T20:20:48.600" v="4549" actId="164"/>
          <ac:grpSpMkLst>
            <pc:docMk/>
            <pc:sldMk cId="373284808" sldId="272"/>
            <ac:grpSpMk id="50" creationId="{2ED8CA14-7064-E644-96DB-050B4F6B2A00}"/>
          </ac:grpSpMkLst>
        </pc:grpChg>
        <pc:grpChg chg="add mod">
          <ac:chgData name="Long, Weitong" userId="c6662185-7318-410f-97e5-d6e77f6614a1" providerId="ADAL" clId="{94DE0981-DB37-4F67-BFB8-11A10225424F}" dt="2023-01-31T20:20:48.600" v="4549" actId="164"/>
          <ac:grpSpMkLst>
            <pc:docMk/>
            <pc:sldMk cId="373284808" sldId="272"/>
            <ac:grpSpMk id="51" creationId="{D21D82BC-3733-39E0-A90B-5C3DADE38D65}"/>
          </ac:grpSpMkLst>
        </pc:grpChg>
        <pc:grpChg chg="add mod">
          <ac:chgData name="Long, Weitong" userId="c6662185-7318-410f-97e5-d6e77f6614a1" providerId="ADAL" clId="{94DE0981-DB37-4F67-BFB8-11A10225424F}" dt="2023-01-31T21:20:01.068" v="4604" actId="164"/>
          <ac:grpSpMkLst>
            <pc:docMk/>
            <pc:sldMk cId="373284808" sldId="272"/>
            <ac:grpSpMk id="52" creationId="{96C2FCD4-98F0-D578-2DBF-BDC123662754}"/>
          </ac:grpSpMkLst>
        </pc:grpChg>
        <pc:picChg chg="add del">
          <ac:chgData name="Long, Weitong" userId="c6662185-7318-410f-97e5-d6e77f6614a1" providerId="ADAL" clId="{94DE0981-DB37-4F67-BFB8-11A10225424F}" dt="2023-01-24T15:52:01.312" v="114" actId="22"/>
          <ac:picMkLst>
            <pc:docMk/>
            <pc:sldMk cId="373284808" sldId="272"/>
            <ac:picMk id="6" creationId="{2A6411D3-ADFD-4C99-B08E-070AE14D488E}"/>
          </ac:picMkLst>
        </pc:picChg>
        <pc:picChg chg="mod">
          <ac:chgData name="Long, Weitong" userId="c6662185-7318-410f-97e5-d6e77f6614a1" providerId="ADAL" clId="{94DE0981-DB37-4F67-BFB8-11A10225424F}" dt="2023-01-31T20:14:05.639" v="4518" actId="164"/>
          <ac:picMkLst>
            <pc:docMk/>
            <pc:sldMk cId="373284808" sldId="272"/>
            <ac:picMk id="14" creationId="{AF4B0BA1-E926-4847-93F7-C1B292522099}"/>
          </ac:picMkLst>
        </pc:picChg>
        <pc:picChg chg="mod">
          <ac:chgData name="Long, Weitong" userId="c6662185-7318-410f-97e5-d6e77f6614a1" providerId="ADAL" clId="{94DE0981-DB37-4F67-BFB8-11A10225424F}" dt="2023-01-31T20:14:05.639" v="4518" actId="164"/>
          <ac:picMkLst>
            <pc:docMk/>
            <pc:sldMk cId="373284808" sldId="272"/>
            <ac:picMk id="18" creationId="{D006FF9C-027A-461E-939A-763C27F59E88}"/>
          </ac:picMkLst>
        </pc:picChg>
        <pc:picChg chg="mod">
          <ac:chgData name="Long, Weitong" userId="c6662185-7318-410f-97e5-d6e77f6614a1" providerId="ADAL" clId="{94DE0981-DB37-4F67-BFB8-11A10225424F}" dt="2023-01-31T20:14:05.639" v="4518" actId="164"/>
          <ac:picMkLst>
            <pc:docMk/>
            <pc:sldMk cId="373284808" sldId="272"/>
            <ac:picMk id="22" creationId="{AC865B66-A913-4188-B65D-25F2EC8F6D8C}"/>
          </ac:picMkLst>
        </pc:picChg>
        <pc:picChg chg="mod">
          <ac:chgData name="Long, Weitong" userId="c6662185-7318-410f-97e5-d6e77f6614a1" providerId="ADAL" clId="{94DE0981-DB37-4F67-BFB8-11A10225424F}" dt="2023-01-31T20:14:04.088" v="4516" actId="164"/>
          <ac:picMkLst>
            <pc:docMk/>
            <pc:sldMk cId="373284808" sldId="272"/>
            <ac:picMk id="28" creationId="{A35F1AF0-D98B-4466-9A34-DE55C2DD0119}"/>
          </ac:picMkLst>
        </pc:picChg>
        <pc:picChg chg="mod">
          <ac:chgData name="Long, Weitong" userId="c6662185-7318-410f-97e5-d6e77f6614a1" providerId="ADAL" clId="{94DE0981-DB37-4F67-BFB8-11A10225424F}" dt="2023-01-31T20:14:04.088" v="4516" actId="164"/>
          <ac:picMkLst>
            <pc:docMk/>
            <pc:sldMk cId="373284808" sldId="272"/>
            <ac:picMk id="31" creationId="{61636CD8-D0A9-4563-8389-719E8D46F67B}"/>
          </ac:picMkLst>
        </pc:picChg>
        <pc:picChg chg="mod">
          <ac:chgData name="Long, Weitong" userId="c6662185-7318-410f-97e5-d6e77f6614a1" providerId="ADAL" clId="{94DE0981-DB37-4F67-BFB8-11A10225424F}" dt="2023-01-31T20:14:04.088" v="4516" actId="164"/>
          <ac:picMkLst>
            <pc:docMk/>
            <pc:sldMk cId="373284808" sldId="272"/>
            <ac:picMk id="34" creationId="{C5F6211B-3546-47F0-BDAC-85F37BCEC256}"/>
          </ac:picMkLst>
        </pc:picChg>
        <pc:picChg chg="mod">
          <ac:chgData name="Long, Weitong" userId="c6662185-7318-410f-97e5-d6e77f6614a1" providerId="ADAL" clId="{94DE0981-DB37-4F67-BFB8-11A10225424F}" dt="2023-01-24T15:56:20.203" v="186" actId="962"/>
          <ac:picMkLst>
            <pc:docMk/>
            <pc:sldMk cId="373284808" sldId="272"/>
            <ac:picMk id="39" creationId="{B90AEA97-7B8E-4289-B869-0E6D6EE91899}"/>
          </ac:picMkLst>
        </pc:picChg>
        <pc:picChg chg="mod">
          <ac:chgData name="Long, Weitong" userId="c6662185-7318-410f-97e5-d6e77f6614a1" providerId="ADAL" clId="{94DE0981-DB37-4F67-BFB8-11A10225424F}" dt="2023-01-24T15:52:30.292" v="119"/>
          <ac:picMkLst>
            <pc:docMk/>
            <pc:sldMk cId="373284808" sldId="272"/>
            <ac:picMk id="42" creationId="{15122198-1799-4F42-BB1B-6922D605C7E8}"/>
          </ac:picMkLst>
        </pc:picChg>
        <pc:picChg chg="mod">
          <ac:chgData name="Long, Weitong" userId="c6662185-7318-410f-97e5-d6e77f6614a1" providerId="ADAL" clId="{94DE0981-DB37-4F67-BFB8-11A10225424F}" dt="2023-01-24T15:52:30.292" v="119"/>
          <ac:picMkLst>
            <pc:docMk/>
            <pc:sldMk cId="373284808" sldId="272"/>
            <ac:picMk id="43" creationId="{B2D309B8-C130-4D87-A385-B4ABE6D74CB4}"/>
          </ac:picMkLst>
        </pc:picChg>
      </pc:sldChg>
      <pc:sldChg chg="addSp delSp modSp new mod modAnim modNotesTx">
        <pc:chgData name="Long, Weitong" userId="c6662185-7318-410f-97e5-d6e77f6614a1" providerId="ADAL" clId="{94DE0981-DB37-4F67-BFB8-11A10225424F}" dt="2023-02-01T09:59:23.715" v="4752" actId="20577"/>
        <pc:sldMkLst>
          <pc:docMk/>
          <pc:sldMk cId="1912831195" sldId="273"/>
        </pc:sldMkLst>
        <pc:spChg chg="del">
          <ac:chgData name="Long, Weitong" userId="c6662185-7318-410f-97e5-d6e77f6614a1" providerId="ADAL" clId="{94DE0981-DB37-4F67-BFB8-11A10225424F}" dt="2023-01-24T16:01:06.568" v="259" actId="478"/>
          <ac:spMkLst>
            <pc:docMk/>
            <pc:sldMk cId="1912831195" sldId="273"/>
            <ac:spMk id="2" creationId="{7BEB975F-A2A5-4155-82A2-C731A35A3BE6}"/>
          </ac:spMkLst>
        </pc:spChg>
        <pc:spChg chg="mod">
          <ac:chgData name="Long, Weitong" userId="c6662185-7318-410f-97e5-d6e77f6614a1" providerId="ADAL" clId="{94DE0981-DB37-4F67-BFB8-11A10225424F}" dt="2023-01-31T21:19:25.734" v="4600" actId="20577"/>
          <ac:spMkLst>
            <pc:docMk/>
            <pc:sldMk cId="1912831195" sldId="273"/>
            <ac:spMk id="3" creationId="{0CBACCF2-75A3-4AAD-A054-FAB841954BC9}"/>
          </ac:spMkLst>
        </pc:spChg>
        <pc:spChg chg="add mod">
          <ac:chgData name="Long, Weitong" userId="c6662185-7318-410f-97e5-d6e77f6614a1" providerId="ADAL" clId="{94DE0981-DB37-4F67-BFB8-11A10225424F}" dt="2023-01-27T09:08:21.745" v="2407" actId="14100"/>
          <ac:spMkLst>
            <pc:docMk/>
            <pc:sldMk cId="1912831195" sldId="273"/>
            <ac:spMk id="7" creationId="{8A1A2A20-E05A-4149-9D13-00C2B8C864C3}"/>
          </ac:spMkLst>
        </pc:spChg>
        <pc:spChg chg="add mod">
          <ac:chgData name="Long, Weitong" userId="c6662185-7318-410f-97e5-d6e77f6614a1" providerId="ADAL" clId="{94DE0981-DB37-4F67-BFB8-11A10225424F}" dt="2023-01-31T21:19:41.261" v="4603" actId="1076"/>
          <ac:spMkLst>
            <pc:docMk/>
            <pc:sldMk cId="1912831195" sldId="273"/>
            <ac:spMk id="8" creationId="{FE90AF34-42C5-42D4-8653-F4F8DA440E3C}"/>
          </ac:spMkLst>
        </pc:spChg>
        <pc:picChg chg="add mod">
          <ac:chgData name="Long, Weitong" userId="c6662185-7318-410f-97e5-d6e77f6614a1" providerId="ADAL" clId="{94DE0981-DB37-4F67-BFB8-11A10225424F}" dt="2023-01-31T21:19:33.500" v="4602" actId="14100"/>
          <ac:picMkLst>
            <pc:docMk/>
            <pc:sldMk cId="1912831195" sldId="273"/>
            <ac:picMk id="5" creationId="{D3923F1C-F660-4E92-8230-8106CB3E7713}"/>
          </ac:picMkLst>
        </pc:picChg>
        <pc:picChg chg="add mod">
          <ac:chgData name="Long, Weitong" userId="c6662185-7318-410f-97e5-d6e77f6614a1" providerId="ADAL" clId="{94DE0981-DB37-4F67-BFB8-11A10225424F}" dt="2023-01-31T21:19:33.500" v="4602" actId="14100"/>
          <ac:picMkLst>
            <pc:docMk/>
            <pc:sldMk cId="1912831195" sldId="273"/>
            <ac:picMk id="6" creationId="{E59ACDC1-4E07-4F99-9B5A-32460B25B6B2}"/>
          </ac:picMkLst>
        </pc:picChg>
      </pc:sldChg>
      <pc:sldChg chg="addSp delSp modSp new mod delAnim modAnim">
        <pc:chgData name="Long, Weitong" userId="c6662185-7318-410f-97e5-d6e77f6614a1" providerId="ADAL" clId="{94DE0981-DB37-4F67-BFB8-11A10225424F}" dt="2023-01-31T21:25:33.126" v="4611" actId="20577"/>
        <pc:sldMkLst>
          <pc:docMk/>
          <pc:sldMk cId="113140289" sldId="274"/>
        </pc:sldMkLst>
        <pc:spChg chg="del">
          <ac:chgData name="Long, Weitong" userId="c6662185-7318-410f-97e5-d6e77f6614a1" providerId="ADAL" clId="{94DE0981-DB37-4F67-BFB8-11A10225424F}" dt="2023-01-24T16:03:12.721" v="292" actId="478"/>
          <ac:spMkLst>
            <pc:docMk/>
            <pc:sldMk cId="113140289" sldId="274"/>
            <ac:spMk id="2" creationId="{7220B1A0-40FE-460C-A106-D744106DE0E0}"/>
          </ac:spMkLst>
        </pc:spChg>
        <pc:spChg chg="mod">
          <ac:chgData name="Long, Weitong" userId="c6662185-7318-410f-97e5-d6e77f6614a1" providerId="ADAL" clId="{94DE0981-DB37-4F67-BFB8-11A10225424F}" dt="2023-01-24T16:02:57.069" v="291"/>
          <ac:spMkLst>
            <pc:docMk/>
            <pc:sldMk cId="113140289" sldId="274"/>
            <ac:spMk id="3" creationId="{41E7F12C-32D7-4452-81F2-D27516870C6B}"/>
          </ac:spMkLst>
        </pc:spChg>
        <pc:spChg chg="add del mod">
          <ac:chgData name="Long, Weitong" userId="c6662185-7318-410f-97e5-d6e77f6614a1" providerId="ADAL" clId="{94DE0981-DB37-4F67-BFB8-11A10225424F}" dt="2023-01-24T16:03:15.241" v="294"/>
          <ac:spMkLst>
            <pc:docMk/>
            <pc:sldMk cId="113140289" sldId="274"/>
            <ac:spMk id="10" creationId="{C2885287-FC05-409D-B08F-EA31326E2E83}"/>
          </ac:spMkLst>
        </pc:spChg>
        <pc:spChg chg="add mod">
          <ac:chgData name="Long, Weitong" userId="c6662185-7318-410f-97e5-d6e77f6614a1" providerId="ADAL" clId="{94DE0981-DB37-4F67-BFB8-11A10225424F}" dt="2023-01-31T21:22:34.011" v="4607" actId="1076"/>
          <ac:spMkLst>
            <pc:docMk/>
            <pc:sldMk cId="113140289" sldId="274"/>
            <ac:spMk id="16" creationId="{65A7FF18-BB1E-46FB-96B9-51204BC29D5F}"/>
          </ac:spMkLst>
        </pc:spChg>
        <pc:spChg chg="mod topLvl">
          <ac:chgData name="Long, Weitong" userId="c6662185-7318-410f-97e5-d6e77f6614a1" providerId="ADAL" clId="{94DE0981-DB37-4F67-BFB8-11A10225424F}" dt="2023-01-25T10:35:20.716" v="1913" actId="164"/>
          <ac:spMkLst>
            <pc:docMk/>
            <pc:sldMk cId="113140289" sldId="274"/>
            <ac:spMk id="18" creationId="{40EF033F-F5FA-4382-A3B3-226F85FEE3CD}"/>
          </ac:spMkLst>
        </pc:spChg>
        <pc:spChg chg="mod topLvl">
          <ac:chgData name="Long, Weitong" userId="c6662185-7318-410f-97e5-d6e77f6614a1" providerId="ADAL" clId="{94DE0981-DB37-4F67-BFB8-11A10225424F}" dt="2023-01-25T10:35:34.816" v="1915" actId="164"/>
          <ac:spMkLst>
            <pc:docMk/>
            <pc:sldMk cId="113140289" sldId="274"/>
            <ac:spMk id="19" creationId="{D0246B68-821E-4280-BDF0-DFC29D16851A}"/>
          </ac:spMkLst>
        </pc:spChg>
        <pc:spChg chg="mod topLvl">
          <ac:chgData name="Long, Weitong" userId="c6662185-7318-410f-97e5-d6e77f6614a1" providerId="ADAL" clId="{94DE0981-DB37-4F67-BFB8-11A10225424F}" dt="2023-01-25T10:35:20.716" v="1913" actId="164"/>
          <ac:spMkLst>
            <pc:docMk/>
            <pc:sldMk cId="113140289" sldId="274"/>
            <ac:spMk id="20" creationId="{1508AD56-3CC3-4ECA-92DB-5D2E84955C3A}"/>
          </ac:spMkLst>
        </pc:spChg>
        <pc:spChg chg="mod topLvl">
          <ac:chgData name="Long, Weitong" userId="c6662185-7318-410f-97e5-d6e77f6614a1" providerId="ADAL" clId="{94DE0981-DB37-4F67-BFB8-11A10225424F}" dt="2023-01-25T10:35:20.716" v="1913" actId="164"/>
          <ac:spMkLst>
            <pc:docMk/>
            <pc:sldMk cId="113140289" sldId="274"/>
            <ac:spMk id="21" creationId="{C64F6BB6-4C93-438A-B452-97C23B7F2347}"/>
          </ac:spMkLst>
        </pc:spChg>
        <pc:spChg chg="mod topLvl">
          <ac:chgData name="Long, Weitong" userId="c6662185-7318-410f-97e5-d6e77f6614a1" providerId="ADAL" clId="{94DE0981-DB37-4F67-BFB8-11A10225424F}" dt="2023-01-25T10:35:34.816" v="1915" actId="164"/>
          <ac:spMkLst>
            <pc:docMk/>
            <pc:sldMk cId="113140289" sldId="274"/>
            <ac:spMk id="23" creationId="{035B412D-D5B7-4549-B5DF-E33523CDBBBA}"/>
          </ac:spMkLst>
        </pc:spChg>
        <pc:spChg chg="mod topLvl">
          <ac:chgData name="Long, Weitong" userId="c6662185-7318-410f-97e5-d6e77f6614a1" providerId="ADAL" clId="{94DE0981-DB37-4F67-BFB8-11A10225424F}" dt="2023-01-25T10:35:34.816" v="1915" actId="164"/>
          <ac:spMkLst>
            <pc:docMk/>
            <pc:sldMk cId="113140289" sldId="274"/>
            <ac:spMk id="24" creationId="{A862D9E1-7EB0-4B1E-882E-EFF5084882F8}"/>
          </ac:spMkLst>
        </pc:spChg>
        <pc:grpChg chg="add del mod">
          <ac:chgData name="Long, Weitong" userId="c6662185-7318-410f-97e5-d6e77f6614a1" providerId="ADAL" clId="{94DE0981-DB37-4F67-BFB8-11A10225424F}" dt="2023-01-27T09:10:02.629" v="2426" actId="478"/>
          <ac:grpSpMkLst>
            <pc:docMk/>
            <pc:sldMk cId="113140289" sldId="274"/>
            <ac:grpSpMk id="2" creationId="{FB10E18E-7B31-443A-AD00-2CC6158CAF4A}"/>
          </ac:grpSpMkLst>
        </pc:grpChg>
        <pc:grpChg chg="add del mod">
          <ac:chgData name="Long, Weitong" userId="c6662185-7318-410f-97e5-d6e77f6614a1" providerId="ADAL" clId="{94DE0981-DB37-4F67-BFB8-11A10225424F}" dt="2023-01-27T09:10:05.828" v="2427" actId="478"/>
          <ac:grpSpMkLst>
            <pc:docMk/>
            <pc:sldMk cId="113140289" sldId="274"/>
            <ac:grpSpMk id="5" creationId="{2AEAA50F-D8DC-4B7E-B4E5-62EFAA03E12A}"/>
          </ac:grpSpMkLst>
        </pc:grpChg>
        <pc:grpChg chg="add del mod">
          <ac:chgData name="Long, Weitong" userId="c6662185-7318-410f-97e5-d6e77f6614a1" providerId="ADAL" clId="{94DE0981-DB37-4F67-BFB8-11A10225424F}" dt="2023-01-24T16:03:15.241" v="294"/>
          <ac:grpSpMkLst>
            <pc:docMk/>
            <pc:sldMk cId="113140289" sldId="274"/>
            <ac:grpSpMk id="5" creationId="{AFC9E737-A45D-4B13-897B-C3C197C5A749}"/>
          </ac:grpSpMkLst>
        </pc:grpChg>
        <pc:grpChg chg="add mod">
          <ac:chgData name="Long, Weitong" userId="c6662185-7318-410f-97e5-d6e77f6614a1" providerId="ADAL" clId="{94DE0981-DB37-4F67-BFB8-11A10225424F}" dt="2023-01-27T09:11:24.796" v="2443" actId="1076"/>
          <ac:grpSpMkLst>
            <pc:docMk/>
            <pc:sldMk cId="113140289" sldId="274"/>
            <ac:grpSpMk id="11" creationId="{0ED195AC-8CD5-4979-BFD7-5DBD46E0667F}"/>
          </ac:grpSpMkLst>
        </pc:grpChg>
        <pc:grpChg chg="add del mod">
          <ac:chgData name="Long, Weitong" userId="c6662185-7318-410f-97e5-d6e77f6614a1" providerId="ADAL" clId="{94DE0981-DB37-4F67-BFB8-11A10225424F}" dt="2023-01-25T10:35:14.754" v="1912" actId="165"/>
          <ac:grpSpMkLst>
            <pc:docMk/>
            <pc:sldMk cId="113140289" sldId="274"/>
            <ac:grpSpMk id="17" creationId="{EE9767CB-D7FD-4D5D-AE03-B32EEA9A1D3F}"/>
          </ac:grpSpMkLst>
        </pc:grpChg>
        <pc:graphicFrameChg chg="mod">
          <ac:chgData name="Long, Weitong" userId="c6662185-7318-410f-97e5-d6e77f6614a1" providerId="ADAL" clId="{94DE0981-DB37-4F67-BFB8-11A10225424F}" dt="2023-01-24T16:03:13.507" v="293"/>
          <ac:graphicFrameMkLst>
            <pc:docMk/>
            <pc:sldMk cId="113140289" sldId="274"/>
            <ac:graphicFrameMk id="6" creationId="{C42AA02B-A74E-46DA-859F-1D3CED21FF3D}"/>
          </ac:graphicFrameMkLst>
        </pc:graphicFrameChg>
        <pc:graphicFrameChg chg="mod modGraphic">
          <ac:chgData name="Long, Weitong" userId="c6662185-7318-410f-97e5-d6e77f6614a1" providerId="ADAL" clId="{94DE0981-DB37-4F67-BFB8-11A10225424F}" dt="2023-01-31T21:25:33.126" v="4611" actId="20577"/>
          <ac:graphicFrameMkLst>
            <pc:docMk/>
            <pc:sldMk cId="113140289" sldId="274"/>
            <ac:graphicFrameMk id="12" creationId="{77F24F17-A09E-4A10-91CF-BD254983D43A}"/>
          </ac:graphicFrameMkLst>
        </pc:graphicFrameChg>
        <pc:picChg chg="mod">
          <ac:chgData name="Long, Weitong" userId="c6662185-7318-410f-97e5-d6e77f6614a1" providerId="ADAL" clId="{94DE0981-DB37-4F67-BFB8-11A10225424F}" dt="2023-01-24T16:03:13.507" v="293"/>
          <ac:picMkLst>
            <pc:docMk/>
            <pc:sldMk cId="113140289" sldId="274"/>
            <ac:picMk id="7" creationId="{50713E9B-2F33-4726-970B-71EE7405A28C}"/>
          </ac:picMkLst>
        </pc:picChg>
        <pc:picChg chg="mod">
          <ac:chgData name="Long, Weitong" userId="c6662185-7318-410f-97e5-d6e77f6614a1" providerId="ADAL" clId="{94DE0981-DB37-4F67-BFB8-11A10225424F}" dt="2023-01-24T16:03:13.507" v="293"/>
          <ac:picMkLst>
            <pc:docMk/>
            <pc:sldMk cId="113140289" sldId="274"/>
            <ac:picMk id="8" creationId="{A249D7F4-71B2-469A-8E87-1DC62338C2CD}"/>
          </ac:picMkLst>
        </pc:picChg>
        <pc:picChg chg="mod">
          <ac:chgData name="Long, Weitong" userId="c6662185-7318-410f-97e5-d6e77f6614a1" providerId="ADAL" clId="{94DE0981-DB37-4F67-BFB8-11A10225424F}" dt="2023-01-24T16:03:13.507" v="293"/>
          <ac:picMkLst>
            <pc:docMk/>
            <pc:sldMk cId="113140289" sldId="274"/>
            <ac:picMk id="9" creationId="{88199F96-8448-46D2-A77B-93F224074E89}"/>
          </ac:picMkLst>
        </pc:picChg>
        <pc:picChg chg="mod">
          <ac:chgData name="Long, Weitong" userId="c6662185-7318-410f-97e5-d6e77f6614a1" providerId="ADAL" clId="{94DE0981-DB37-4F67-BFB8-11A10225424F}" dt="2023-01-24T16:03:21.794" v="295"/>
          <ac:picMkLst>
            <pc:docMk/>
            <pc:sldMk cId="113140289" sldId="274"/>
            <ac:picMk id="13" creationId="{F68594AF-8F33-40BB-BC74-6A1DBCA06FF0}"/>
          </ac:picMkLst>
        </pc:picChg>
        <pc:picChg chg="mod">
          <ac:chgData name="Long, Weitong" userId="c6662185-7318-410f-97e5-d6e77f6614a1" providerId="ADAL" clId="{94DE0981-DB37-4F67-BFB8-11A10225424F}" dt="2023-01-24T16:03:21.794" v="295"/>
          <ac:picMkLst>
            <pc:docMk/>
            <pc:sldMk cId="113140289" sldId="274"/>
            <ac:picMk id="14" creationId="{4BA2B238-8274-4530-9FA2-320CE86DD7C4}"/>
          </ac:picMkLst>
        </pc:picChg>
        <pc:picChg chg="mod">
          <ac:chgData name="Long, Weitong" userId="c6662185-7318-410f-97e5-d6e77f6614a1" providerId="ADAL" clId="{94DE0981-DB37-4F67-BFB8-11A10225424F}" dt="2023-01-24T16:03:21.794" v="295"/>
          <ac:picMkLst>
            <pc:docMk/>
            <pc:sldMk cId="113140289" sldId="274"/>
            <ac:picMk id="15" creationId="{1E811BEB-E246-44FF-BC6E-B790D5EE6EC8}"/>
          </ac:picMkLst>
        </pc:picChg>
        <pc:picChg chg="mod topLvl">
          <ac:chgData name="Long, Weitong" userId="c6662185-7318-410f-97e5-d6e77f6614a1" providerId="ADAL" clId="{94DE0981-DB37-4F67-BFB8-11A10225424F}" dt="2023-01-26T14:55:17.967" v="2353" actId="1076"/>
          <ac:picMkLst>
            <pc:docMk/>
            <pc:sldMk cId="113140289" sldId="274"/>
            <ac:picMk id="22" creationId="{3EFA4D86-EAB3-4747-B0FF-D59119180327}"/>
          </ac:picMkLst>
        </pc:picChg>
      </pc:sldChg>
      <pc:sldChg chg="addSp delSp modSp new mod modAnim">
        <pc:chgData name="Long, Weitong" userId="c6662185-7318-410f-97e5-d6e77f6614a1" providerId="ADAL" clId="{94DE0981-DB37-4F67-BFB8-11A10225424F}" dt="2023-01-31T21:59:31.492" v="4669" actId="20577"/>
        <pc:sldMkLst>
          <pc:docMk/>
          <pc:sldMk cId="2019971998" sldId="275"/>
        </pc:sldMkLst>
        <pc:spChg chg="mod">
          <ac:chgData name="Long, Weitong" userId="c6662185-7318-410f-97e5-d6e77f6614a1" providerId="ADAL" clId="{94DE0981-DB37-4F67-BFB8-11A10225424F}" dt="2023-01-28T14:06:27.290" v="3767" actId="14100"/>
          <ac:spMkLst>
            <pc:docMk/>
            <pc:sldMk cId="2019971998" sldId="275"/>
            <ac:spMk id="2" creationId="{5959D6F7-2C0A-484F-A0BC-F9264CA0330F}"/>
          </ac:spMkLst>
        </pc:spChg>
        <pc:spChg chg="mod">
          <ac:chgData name="Long, Weitong" userId="c6662185-7318-410f-97e5-d6e77f6614a1" providerId="ADAL" clId="{94DE0981-DB37-4F67-BFB8-11A10225424F}" dt="2023-01-27T08:14:07.933" v="2381" actId="20577"/>
          <ac:spMkLst>
            <pc:docMk/>
            <pc:sldMk cId="2019971998" sldId="275"/>
            <ac:spMk id="3" creationId="{47CCB9B6-C0FE-4141-8D49-4D83445560AE}"/>
          </ac:spMkLst>
        </pc:spChg>
        <pc:spChg chg="add del mod">
          <ac:chgData name="Long, Weitong" userId="c6662185-7318-410f-97e5-d6e77f6614a1" providerId="ADAL" clId="{94DE0981-DB37-4F67-BFB8-11A10225424F}" dt="2023-01-28T14:04:54.586" v="3715" actId="21"/>
          <ac:spMkLst>
            <pc:docMk/>
            <pc:sldMk cId="2019971998" sldId="275"/>
            <ac:spMk id="5" creationId="{BD42EB10-808B-46F2-8420-7ECD9A898EBA}"/>
          </ac:spMkLst>
        </pc:spChg>
        <pc:spChg chg="add del mod">
          <ac:chgData name="Long, Weitong" userId="c6662185-7318-410f-97e5-d6e77f6614a1" providerId="ADAL" clId="{94DE0981-DB37-4F67-BFB8-11A10225424F}" dt="2023-01-28T14:02:39.727" v="3663" actId="478"/>
          <ac:spMkLst>
            <pc:docMk/>
            <pc:sldMk cId="2019971998" sldId="275"/>
            <ac:spMk id="6" creationId="{BFBCA7ED-7D42-40A0-A380-30A49EDB8ABA}"/>
          </ac:spMkLst>
        </pc:spChg>
        <pc:spChg chg="add mod">
          <ac:chgData name="Long, Weitong" userId="c6662185-7318-410f-97e5-d6e77f6614a1" providerId="ADAL" clId="{94DE0981-DB37-4F67-BFB8-11A10225424F}" dt="2023-01-31T21:59:31.492" v="4669" actId="20577"/>
          <ac:spMkLst>
            <pc:docMk/>
            <pc:sldMk cId="2019971998" sldId="275"/>
            <ac:spMk id="7" creationId="{6A4EF689-84ED-4C50-ACE2-AF78D57BEFCF}"/>
          </ac:spMkLst>
        </pc:spChg>
        <pc:spChg chg="add mod">
          <ac:chgData name="Long, Weitong" userId="c6662185-7318-410f-97e5-d6e77f6614a1" providerId="ADAL" clId="{94DE0981-DB37-4F67-BFB8-11A10225424F}" dt="2023-01-28T14:16:24.104" v="3850" actId="1076"/>
          <ac:spMkLst>
            <pc:docMk/>
            <pc:sldMk cId="2019971998" sldId="275"/>
            <ac:spMk id="8" creationId="{2C303258-A2B5-4249-93EF-1F6BFF3444BE}"/>
          </ac:spMkLst>
        </pc:spChg>
      </pc:sldChg>
      <pc:sldChg chg="addSp delSp modSp new mod delAnim modAnim">
        <pc:chgData name="Long, Weitong" userId="c6662185-7318-410f-97e5-d6e77f6614a1" providerId="ADAL" clId="{94DE0981-DB37-4F67-BFB8-11A10225424F}" dt="2023-02-02T14:42:26.824" v="4993" actId="1076"/>
        <pc:sldMkLst>
          <pc:docMk/>
          <pc:sldMk cId="74473729" sldId="276"/>
        </pc:sldMkLst>
        <pc:spChg chg="del">
          <ac:chgData name="Long, Weitong" userId="c6662185-7318-410f-97e5-d6e77f6614a1" providerId="ADAL" clId="{94DE0981-DB37-4F67-BFB8-11A10225424F}" dt="2023-01-24T16:13:11.692" v="401" actId="478"/>
          <ac:spMkLst>
            <pc:docMk/>
            <pc:sldMk cId="74473729" sldId="276"/>
            <ac:spMk id="2" creationId="{10754F56-B449-45C5-8FD9-BA480629F87E}"/>
          </ac:spMkLst>
        </pc:spChg>
        <pc:spChg chg="mod">
          <ac:chgData name="Long, Weitong" userId="c6662185-7318-410f-97e5-d6e77f6614a1" providerId="ADAL" clId="{94DE0981-DB37-4F67-BFB8-11A10225424F}" dt="2023-02-02T09:53:18.167" v="4970"/>
          <ac:spMkLst>
            <pc:docMk/>
            <pc:sldMk cId="74473729" sldId="276"/>
            <ac:spMk id="3" creationId="{1DA98C7A-186F-4A70-8711-92A19AD4C605}"/>
          </ac:spMkLst>
        </pc:spChg>
        <pc:spChg chg="add mod">
          <ac:chgData name="Long, Weitong" userId="c6662185-7318-410f-97e5-d6e77f6614a1" providerId="ADAL" clId="{94DE0981-DB37-4F67-BFB8-11A10225424F}" dt="2023-02-02T09:53:35.550" v="4973" actId="1076"/>
          <ac:spMkLst>
            <pc:docMk/>
            <pc:sldMk cId="74473729" sldId="276"/>
            <ac:spMk id="5" creationId="{52EC43A0-70BF-4EA1-8F6B-965BA3FADEC8}"/>
          </ac:spMkLst>
        </pc:spChg>
        <pc:spChg chg="add mod">
          <ac:chgData name="Long, Weitong" userId="c6662185-7318-410f-97e5-d6e77f6614a1" providerId="ADAL" clId="{94DE0981-DB37-4F67-BFB8-11A10225424F}" dt="2023-02-02T09:53:29.469" v="4971" actId="1076"/>
          <ac:spMkLst>
            <pc:docMk/>
            <pc:sldMk cId="74473729" sldId="276"/>
            <ac:spMk id="6" creationId="{DC511E4E-A15F-4018-A3A8-C625C2CC87F3}"/>
          </ac:spMkLst>
        </pc:spChg>
        <pc:grpChg chg="add mod">
          <ac:chgData name="Long, Weitong" userId="c6662185-7318-410f-97e5-d6e77f6614a1" providerId="ADAL" clId="{94DE0981-DB37-4F67-BFB8-11A10225424F}" dt="2023-02-02T09:53:39.728" v="4974" actId="1076"/>
          <ac:grpSpMkLst>
            <pc:docMk/>
            <pc:sldMk cId="74473729" sldId="276"/>
            <ac:grpSpMk id="8" creationId="{F7E703EE-E40D-4218-BD92-70EFBC631EFB}"/>
          </ac:grpSpMkLst>
        </pc:grpChg>
        <pc:grpChg chg="mod">
          <ac:chgData name="Long, Weitong" userId="c6662185-7318-410f-97e5-d6e77f6614a1" providerId="ADAL" clId="{94DE0981-DB37-4F67-BFB8-11A10225424F}" dt="2023-01-24T16:13:22.277" v="404"/>
          <ac:grpSpMkLst>
            <pc:docMk/>
            <pc:sldMk cId="74473729" sldId="276"/>
            <ac:grpSpMk id="9" creationId="{4BA09226-6591-416F-A64E-B9C66AA5F907}"/>
          </ac:grpSpMkLst>
        </pc:grpChg>
        <pc:grpChg chg="add mod">
          <ac:chgData name="Long, Weitong" userId="c6662185-7318-410f-97e5-d6e77f6614a1" providerId="ADAL" clId="{94DE0981-DB37-4F67-BFB8-11A10225424F}" dt="2023-02-02T09:55:06.161" v="4987" actId="1076"/>
          <ac:grpSpMkLst>
            <pc:docMk/>
            <pc:sldMk cId="74473729" sldId="276"/>
            <ac:grpSpMk id="13" creationId="{A9E73375-1602-464B-9A91-1B49B7C008C0}"/>
          </ac:grpSpMkLst>
        </pc:grpChg>
        <pc:grpChg chg="add del mod">
          <ac:chgData name="Long, Weitong" userId="c6662185-7318-410f-97e5-d6e77f6614a1" providerId="ADAL" clId="{94DE0981-DB37-4F67-BFB8-11A10225424F}" dt="2023-01-24T21:08:43.596" v="793" actId="165"/>
          <ac:grpSpMkLst>
            <pc:docMk/>
            <pc:sldMk cId="74473729" sldId="276"/>
            <ac:grpSpMk id="22" creationId="{58E48774-58B9-469D-B104-D90BC68EEDFF}"/>
          </ac:grpSpMkLst>
        </pc:grpChg>
        <pc:grpChg chg="add del mod">
          <ac:chgData name="Long, Weitong" userId="c6662185-7318-410f-97e5-d6e77f6614a1" providerId="ADAL" clId="{94DE0981-DB37-4F67-BFB8-11A10225424F}" dt="2023-01-24T21:04:21.588" v="714" actId="478"/>
          <ac:grpSpMkLst>
            <pc:docMk/>
            <pc:sldMk cId="74473729" sldId="276"/>
            <ac:grpSpMk id="27" creationId="{222E6790-B23B-4FB3-A1F4-073080B1E524}"/>
          </ac:grpSpMkLst>
        </pc:grpChg>
        <pc:grpChg chg="mod">
          <ac:chgData name="Long, Weitong" userId="c6662185-7318-410f-97e5-d6e77f6614a1" providerId="ADAL" clId="{94DE0981-DB37-4F67-BFB8-11A10225424F}" dt="2023-01-24T21:04:15.044" v="710" actId="571"/>
          <ac:grpSpMkLst>
            <pc:docMk/>
            <pc:sldMk cId="74473729" sldId="276"/>
            <ac:grpSpMk id="28" creationId="{CCD14079-3729-46A9-9A90-0DF0A9A34DED}"/>
          </ac:grpSpMkLst>
        </pc:grpChg>
        <pc:grpChg chg="add del mod">
          <ac:chgData name="Long, Weitong" userId="c6662185-7318-410f-97e5-d6e77f6614a1" providerId="ADAL" clId="{94DE0981-DB37-4F67-BFB8-11A10225424F}" dt="2023-01-24T21:04:21.588" v="714" actId="478"/>
          <ac:grpSpMkLst>
            <pc:docMk/>
            <pc:sldMk cId="74473729" sldId="276"/>
            <ac:grpSpMk id="32" creationId="{ECFB0228-2CA8-476D-B08A-F01B8F897D9F}"/>
          </ac:grpSpMkLst>
        </pc:grpChg>
        <pc:grpChg chg="add del mod">
          <ac:chgData name="Long, Weitong" userId="c6662185-7318-410f-97e5-d6e77f6614a1" providerId="ADAL" clId="{94DE0981-DB37-4F67-BFB8-11A10225424F}" dt="2023-01-24T21:04:21.588" v="714" actId="478"/>
          <ac:grpSpMkLst>
            <pc:docMk/>
            <pc:sldMk cId="74473729" sldId="276"/>
            <ac:grpSpMk id="35" creationId="{752AFF1D-0094-4DAC-A77D-D50399EE7B80}"/>
          </ac:grpSpMkLst>
        </pc:grpChg>
        <pc:picChg chg="add mod topLvl modCrop">
          <ac:chgData name="Long, Weitong" userId="c6662185-7318-410f-97e5-d6e77f6614a1" providerId="ADAL" clId="{94DE0981-DB37-4F67-BFB8-11A10225424F}" dt="2023-02-02T09:55:00.558" v="4985" actId="1076"/>
          <ac:picMkLst>
            <pc:docMk/>
            <pc:sldMk cId="74473729" sldId="276"/>
            <ac:picMk id="7" creationId="{AFA085A0-E252-4694-B8F7-7E9D195D37BF}"/>
          </ac:picMkLst>
        </pc:picChg>
        <pc:picChg chg="mod">
          <ac:chgData name="Long, Weitong" userId="c6662185-7318-410f-97e5-d6e77f6614a1" providerId="ADAL" clId="{94DE0981-DB37-4F67-BFB8-11A10225424F}" dt="2023-01-24T16:15:57.632" v="463" actId="1076"/>
          <ac:picMkLst>
            <pc:docMk/>
            <pc:sldMk cId="74473729" sldId="276"/>
            <ac:picMk id="11" creationId="{D2810B93-05FD-4782-8F7F-18D197B607C3}"/>
          </ac:picMkLst>
        </pc:picChg>
        <pc:picChg chg="mod">
          <ac:chgData name="Long, Weitong" userId="c6662185-7318-410f-97e5-d6e77f6614a1" providerId="ADAL" clId="{94DE0981-DB37-4F67-BFB8-11A10225424F}" dt="2023-01-24T16:15:57.632" v="463" actId="1076"/>
          <ac:picMkLst>
            <pc:docMk/>
            <pc:sldMk cId="74473729" sldId="276"/>
            <ac:picMk id="12" creationId="{3C07D741-87AC-4BED-9EFF-33977BACE5F6}"/>
          </ac:picMkLst>
        </pc:picChg>
        <pc:picChg chg="mod">
          <ac:chgData name="Long, Weitong" userId="c6662185-7318-410f-97e5-d6e77f6614a1" providerId="ADAL" clId="{94DE0981-DB37-4F67-BFB8-11A10225424F}" dt="2023-01-24T21:04:39.376" v="716" actId="14100"/>
          <ac:picMkLst>
            <pc:docMk/>
            <pc:sldMk cId="74473729" sldId="276"/>
            <ac:picMk id="14" creationId="{4A4522C0-6BCE-4C9A-9A21-2191809784CA}"/>
          </ac:picMkLst>
        </pc:picChg>
        <pc:picChg chg="add mod topLvl modCrop">
          <ac:chgData name="Long, Weitong" userId="c6662185-7318-410f-97e5-d6e77f6614a1" providerId="ADAL" clId="{94DE0981-DB37-4F67-BFB8-11A10225424F}" dt="2023-02-02T14:42:26.824" v="4993" actId="1076"/>
          <ac:picMkLst>
            <pc:docMk/>
            <pc:sldMk cId="74473729" sldId="276"/>
            <ac:picMk id="16" creationId="{040C3BEA-F1BA-425D-9CBC-D2A977FD29BF}"/>
          </ac:picMkLst>
        </pc:picChg>
        <pc:picChg chg="mod">
          <ac:chgData name="Long, Weitong" userId="c6662185-7318-410f-97e5-d6e77f6614a1" providerId="ADAL" clId="{94DE0981-DB37-4F67-BFB8-11A10225424F}" dt="2023-01-24T21:04:15.044" v="710" actId="571"/>
          <ac:picMkLst>
            <pc:docMk/>
            <pc:sldMk cId="74473729" sldId="276"/>
            <ac:picMk id="30" creationId="{FE92DA94-3538-4707-B18A-475422CC30D3}"/>
          </ac:picMkLst>
        </pc:picChg>
        <pc:picChg chg="mod">
          <ac:chgData name="Long, Weitong" userId="c6662185-7318-410f-97e5-d6e77f6614a1" providerId="ADAL" clId="{94DE0981-DB37-4F67-BFB8-11A10225424F}" dt="2023-01-24T21:04:15.044" v="710" actId="571"/>
          <ac:picMkLst>
            <pc:docMk/>
            <pc:sldMk cId="74473729" sldId="276"/>
            <ac:picMk id="31" creationId="{92F3770D-EF02-4AAB-966C-4FF435CD8576}"/>
          </ac:picMkLst>
        </pc:picChg>
        <pc:picChg chg="mod">
          <ac:chgData name="Long, Weitong" userId="c6662185-7318-410f-97e5-d6e77f6614a1" providerId="ADAL" clId="{94DE0981-DB37-4F67-BFB8-11A10225424F}" dt="2023-01-24T21:04:15.044" v="710" actId="571"/>
          <ac:picMkLst>
            <pc:docMk/>
            <pc:sldMk cId="74473729" sldId="276"/>
            <ac:picMk id="33" creationId="{752B9826-F5D2-4D9D-A3A9-B70239605CBE}"/>
          </ac:picMkLst>
        </pc:picChg>
        <pc:picChg chg="mod">
          <ac:chgData name="Long, Weitong" userId="c6662185-7318-410f-97e5-d6e77f6614a1" providerId="ADAL" clId="{94DE0981-DB37-4F67-BFB8-11A10225424F}" dt="2023-01-24T21:04:15.044" v="710" actId="571"/>
          <ac:picMkLst>
            <pc:docMk/>
            <pc:sldMk cId="74473729" sldId="276"/>
            <ac:picMk id="36" creationId="{A405BD44-9218-4F61-A8E2-480A7C40971A}"/>
          </ac:picMkLst>
        </pc:picChg>
        <pc:picChg chg="mod">
          <ac:chgData name="Long, Weitong" userId="c6662185-7318-410f-97e5-d6e77f6614a1" providerId="ADAL" clId="{94DE0981-DB37-4F67-BFB8-11A10225424F}" dt="2023-01-24T21:04:15.044" v="710" actId="571"/>
          <ac:picMkLst>
            <pc:docMk/>
            <pc:sldMk cId="74473729" sldId="276"/>
            <ac:picMk id="37" creationId="{772DC7DE-89C5-47F3-9347-EB90EDF6ABD2}"/>
          </ac:picMkLst>
        </pc:picChg>
        <pc:cxnChg chg="mod">
          <ac:chgData name="Long, Weitong" userId="c6662185-7318-410f-97e5-d6e77f6614a1" providerId="ADAL" clId="{94DE0981-DB37-4F67-BFB8-11A10225424F}" dt="2023-02-02T09:55:00.558" v="4985" actId="1076"/>
          <ac:cxnSpMkLst>
            <pc:docMk/>
            <pc:sldMk cId="74473729" sldId="276"/>
            <ac:cxnSpMk id="10" creationId="{1BB4DEF6-58C9-4078-8F2A-D7E596487F79}"/>
          </ac:cxnSpMkLst>
        </pc:cxnChg>
        <pc:cxnChg chg="mod">
          <ac:chgData name="Long, Weitong" userId="c6662185-7318-410f-97e5-d6e77f6614a1" providerId="ADAL" clId="{94DE0981-DB37-4F67-BFB8-11A10225424F}" dt="2023-02-02T09:55:00.558" v="4985" actId="1076"/>
          <ac:cxnSpMkLst>
            <pc:docMk/>
            <pc:sldMk cId="74473729" sldId="276"/>
            <ac:cxnSpMk id="15" creationId="{E35F6C86-9B5D-464A-833B-23AFCEEFAE38}"/>
          </ac:cxnSpMkLst>
        </pc:cxnChg>
        <pc:cxnChg chg="mod">
          <ac:chgData name="Long, Weitong" userId="c6662185-7318-410f-97e5-d6e77f6614a1" providerId="ADAL" clId="{94DE0981-DB37-4F67-BFB8-11A10225424F}" dt="2023-01-24T21:04:21.588" v="714" actId="478"/>
          <ac:cxnSpMkLst>
            <pc:docMk/>
            <pc:sldMk cId="74473729" sldId="276"/>
            <ac:cxnSpMk id="29" creationId="{A1585842-7ECA-4B07-8268-09D2DF6BAC16}"/>
          </ac:cxnSpMkLst>
        </pc:cxnChg>
        <pc:cxnChg chg="mod">
          <ac:chgData name="Long, Weitong" userId="c6662185-7318-410f-97e5-d6e77f6614a1" providerId="ADAL" clId="{94DE0981-DB37-4F67-BFB8-11A10225424F}" dt="2023-01-24T21:04:21.588" v="714" actId="478"/>
          <ac:cxnSpMkLst>
            <pc:docMk/>
            <pc:sldMk cId="74473729" sldId="276"/>
            <ac:cxnSpMk id="34" creationId="{3E862C9F-48A9-473C-9713-4FDEB4587702}"/>
          </ac:cxnSpMkLst>
        </pc:cxnChg>
      </pc:sldChg>
      <pc:sldChg chg="add del">
        <pc:chgData name="Long, Weitong" userId="c6662185-7318-410f-97e5-d6e77f6614a1" providerId="ADAL" clId="{94DE0981-DB37-4F67-BFB8-11A10225424F}" dt="2023-01-24T16:13:15.858" v="403"/>
        <pc:sldMkLst>
          <pc:docMk/>
          <pc:sldMk cId="739175736" sldId="277"/>
        </pc:sldMkLst>
      </pc:sldChg>
      <pc:sldChg chg="addSp delSp modSp new mod modAnim">
        <pc:chgData name="Long, Weitong" userId="c6662185-7318-410f-97e5-d6e77f6614a1" providerId="ADAL" clId="{94DE0981-DB37-4F67-BFB8-11A10225424F}" dt="2023-01-31T22:16:16.057" v="4676" actId="1076"/>
        <pc:sldMkLst>
          <pc:docMk/>
          <pc:sldMk cId="3577001363" sldId="277"/>
        </pc:sldMkLst>
        <pc:spChg chg="del">
          <ac:chgData name="Long, Weitong" userId="c6662185-7318-410f-97e5-d6e77f6614a1" providerId="ADAL" clId="{94DE0981-DB37-4F67-BFB8-11A10225424F}" dt="2023-01-24T16:17:20.979" v="489" actId="478"/>
          <ac:spMkLst>
            <pc:docMk/>
            <pc:sldMk cId="3577001363" sldId="277"/>
            <ac:spMk id="2" creationId="{1A1E2D7E-1EB7-48D1-92A1-A893DF7C15A2}"/>
          </ac:spMkLst>
        </pc:spChg>
        <pc:spChg chg="add del mod">
          <ac:chgData name="Long, Weitong" userId="c6662185-7318-410f-97e5-d6e77f6614a1" providerId="ADAL" clId="{94DE0981-DB37-4F67-BFB8-11A10225424F}" dt="2023-01-25T11:17:14.273" v="1961" actId="478"/>
          <ac:spMkLst>
            <pc:docMk/>
            <pc:sldMk cId="3577001363" sldId="277"/>
            <ac:spMk id="2" creationId="{EE53A45A-8DC7-4973-BE0A-73795389F5CC}"/>
          </ac:spMkLst>
        </pc:spChg>
        <pc:spChg chg="mod">
          <ac:chgData name="Long, Weitong" userId="c6662185-7318-410f-97e5-d6e77f6614a1" providerId="ADAL" clId="{94DE0981-DB37-4F67-BFB8-11A10225424F}" dt="2023-01-24T16:17:18.595" v="488" actId="20577"/>
          <ac:spMkLst>
            <pc:docMk/>
            <pc:sldMk cId="3577001363" sldId="277"/>
            <ac:spMk id="3" creationId="{505B1CBF-C7E1-40BF-9653-1B3375C96F84}"/>
          </ac:spMkLst>
        </pc:spChg>
        <pc:spChg chg="add del">
          <ac:chgData name="Long, Weitong" userId="c6662185-7318-410f-97e5-d6e77f6614a1" providerId="ADAL" clId="{94DE0981-DB37-4F67-BFB8-11A10225424F}" dt="2023-01-25T11:17:09.824" v="1960" actId="478"/>
          <ac:spMkLst>
            <pc:docMk/>
            <pc:sldMk cId="3577001363" sldId="277"/>
            <ac:spMk id="5" creationId="{92234D14-FB77-4498-8240-F0CE17219628}"/>
          </ac:spMkLst>
        </pc:spChg>
        <pc:spChg chg="mod topLvl">
          <ac:chgData name="Long, Weitong" userId="c6662185-7318-410f-97e5-d6e77f6614a1" providerId="ADAL" clId="{94DE0981-DB37-4F67-BFB8-11A10225424F}" dt="2023-01-25T12:03:18.907" v="2337" actId="1076"/>
          <ac:spMkLst>
            <pc:docMk/>
            <pc:sldMk cId="3577001363" sldId="277"/>
            <ac:spMk id="6" creationId="{F3C18B2E-8EC7-4F4A-A86F-E9B9C6FBA776}"/>
          </ac:spMkLst>
        </pc:spChg>
        <pc:spChg chg="mod topLvl">
          <ac:chgData name="Long, Weitong" userId="c6662185-7318-410f-97e5-d6e77f6614a1" providerId="ADAL" clId="{94DE0981-DB37-4F67-BFB8-11A10225424F}" dt="2023-01-25T12:03:18.907" v="2337" actId="1076"/>
          <ac:spMkLst>
            <pc:docMk/>
            <pc:sldMk cId="3577001363" sldId="277"/>
            <ac:spMk id="7" creationId="{224869B4-726B-432B-AA41-8AA9EB00566B}"/>
          </ac:spMkLst>
        </pc:spChg>
        <pc:spChg chg="mod topLvl">
          <ac:chgData name="Long, Weitong" userId="c6662185-7318-410f-97e5-d6e77f6614a1" providerId="ADAL" clId="{94DE0981-DB37-4F67-BFB8-11A10225424F}" dt="2023-01-25T11:51:21.329" v="2184" actId="1076"/>
          <ac:spMkLst>
            <pc:docMk/>
            <pc:sldMk cId="3577001363" sldId="277"/>
            <ac:spMk id="8" creationId="{91A97F68-F4E2-4B7C-8429-F0CC9614B5F2}"/>
          </ac:spMkLst>
        </pc:spChg>
        <pc:spChg chg="mod topLvl">
          <ac:chgData name="Long, Weitong" userId="c6662185-7318-410f-97e5-d6e77f6614a1" providerId="ADAL" clId="{94DE0981-DB37-4F67-BFB8-11A10225424F}" dt="2023-01-25T11:51:38.611" v="2188" actId="1076"/>
          <ac:spMkLst>
            <pc:docMk/>
            <pc:sldMk cId="3577001363" sldId="277"/>
            <ac:spMk id="9" creationId="{5C71B359-A122-473D-A97F-043A10B9C204}"/>
          </ac:spMkLst>
        </pc:spChg>
        <pc:spChg chg="mod topLvl">
          <ac:chgData name="Long, Weitong" userId="c6662185-7318-410f-97e5-d6e77f6614a1" providerId="ADAL" clId="{94DE0981-DB37-4F67-BFB8-11A10225424F}" dt="2023-01-25T11:51:53.296" v="2190" actId="1076"/>
          <ac:spMkLst>
            <pc:docMk/>
            <pc:sldMk cId="3577001363" sldId="277"/>
            <ac:spMk id="10" creationId="{4E5EB2DF-96C1-4D0C-991B-4E6AF8B41D8F}"/>
          </ac:spMkLst>
        </pc:spChg>
        <pc:spChg chg="mod topLvl">
          <ac:chgData name="Long, Weitong" userId="c6662185-7318-410f-97e5-d6e77f6614a1" providerId="ADAL" clId="{94DE0981-DB37-4F67-BFB8-11A10225424F}" dt="2023-01-25T11:51:21.329" v="2184" actId="1076"/>
          <ac:spMkLst>
            <pc:docMk/>
            <pc:sldMk cId="3577001363" sldId="277"/>
            <ac:spMk id="15" creationId="{497779AA-767C-4834-87E1-B20A71F9E59E}"/>
          </ac:spMkLst>
        </pc:spChg>
        <pc:spChg chg="mod topLvl">
          <ac:chgData name="Long, Weitong" userId="c6662185-7318-410f-97e5-d6e77f6614a1" providerId="ADAL" clId="{94DE0981-DB37-4F67-BFB8-11A10225424F}" dt="2023-01-25T11:51:38.611" v="2188" actId="1076"/>
          <ac:spMkLst>
            <pc:docMk/>
            <pc:sldMk cId="3577001363" sldId="277"/>
            <ac:spMk id="16" creationId="{883DCD27-2B72-4C97-8926-D1956FC3CE7F}"/>
          </ac:spMkLst>
        </pc:spChg>
        <pc:spChg chg="mod topLvl">
          <ac:chgData name="Long, Weitong" userId="c6662185-7318-410f-97e5-d6e77f6614a1" providerId="ADAL" clId="{94DE0981-DB37-4F67-BFB8-11A10225424F}" dt="2023-01-25T11:51:53.296" v="2190" actId="1076"/>
          <ac:spMkLst>
            <pc:docMk/>
            <pc:sldMk cId="3577001363" sldId="277"/>
            <ac:spMk id="17" creationId="{B16A9B2D-9E20-4825-9455-DDBE0BD51774}"/>
          </ac:spMkLst>
        </pc:spChg>
        <pc:spChg chg="mod topLvl">
          <ac:chgData name="Long, Weitong" userId="c6662185-7318-410f-97e5-d6e77f6614a1" providerId="ADAL" clId="{94DE0981-DB37-4F67-BFB8-11A10225424F}" dt="2023-01-25T12:03:18.907" v="2337" actId="1076"/>
          <ac:spMkLst>
            <pc:docMk/>
            <pc:sldMk cId="3577001363" sldId="277"/>
            <ac:spMk id="18" creationId="{2868F1B9-6B62-4BED-A452-BE51CFC08261}"/>
          </ac:spMkLst>
        </pc:spChg>
        <pc:spChg chg="mod topLvl">
          <ac:chgData name="Long, Weitong" userId="c6662185-7318-410f-97e5-d6e77f6614a1" providerId="ADAL" clId="{94DE0981-DB37-4F67-BFB8-11A10225424F}" dt="2023-01-25T11:49:38.985" v="2159" actId="404"/>
          <ac:spMkLst>
            <pc:docMk/>
            <pc:sldMk cId="3577001363" sldId="277"/>
            <ac:spMk id="19" creationId="{336B3B85-65DE-4470-B3B3-18CAF48C98C9}"/>
          </ac:spMkLst>
        </pc:spChg>
        <pc:spChg chg="mod topLvl">
          <ac:chgData name="Long, Weitong" userId="c6662185-7318-410f-97e5-d6e77f6614a1" providerId="ADAL" clId="{94DE0981-DB37-4F67-BFB8-11A10225424F}" dt="2023-01-25T11:49:54.489" v="2164" actId="404"/>
          <ac:spMkLst>
            <pc:docMk/>
            <pc:sldMk cId="3577001363" sldId="277"/>
            <ac:spMk id="21" creationId="{6AAF1CFC-64B0-42EC-9813-3F2A0FDA9A61}"/>
          </ac:spMkLst>
        </pc:spChg>
        <pc:spChg chg="add del mod topLvl">
          <ac:chgData name="Long, Weitong" userId="c6662185-7318-410f-97e5-d6e77f6614a1" providerId="ADAL" clId="{94DE0981-DB37-4F67-BFB8-11A10225424F}" dt="2023-01-25T11:46:51.759" v="2095" actId="478"/>
          <ac:spMkLst>
            <pc:docMk/>
            <pc:sldMk cId="3577001363" sldId="277"/>
            <ac:spMk id="34" creationId="{CA3215E3-24E6-4C72-BB6D-B19B8210D2D6}"/>
          </ac:spMkLst>
        </pc:spChg>
        <pc:spChg chg="add mod topLvl">
          <ac:chgData name="Long, Weitong" userId="c6662185-7318-410f-97e5-d6e77f6614a1" providerId="ADAL" clId="{94DE0981-DB37-4F67-BFB8-11A10225424F}" dt="2023-01-25T11:53:45.713" v="2253" actId="1076"/>
          <ac:spMkLst>
            <pc:docMk/>
            <pc:sldMk cId="3577001363" sldId="277"/>
            <ac:spMk id="35" creationId="{DC28E415-4762-4A0F-87A7-FFE49A75E013}"/>
          </ac:spMkLst>
        </pc:spChg>
        <pc:spChg chg="add mod">
          <ac:chgData name="Long, Weitong" userId="c6662185-7318-410f-97e5-d6e77f6614a1" providerId="ADAL" clId="{94DE0981-DB37-4F67-BFB8-11A10225424F}" dt="2023-01-25T11:53:42.748" v="2252" actId="20577"/>
          <ac:spMkLst>
            <pc:docMk/>
            <pc:sldMk cId="3577001363" sldId="277"/>
            <ac:spMk id="44" creationId="{A40CFA9D-E054-4027-84A3-47E3884EB048}"/>
          </ac:spMkLst>
        </pc:spChg>
        <pc:spChg chg="add del mod">
          <ac:chgData name="Long, Weitong" userId="c6662185-7318-410f-97e5-d6e77f6614a1" providerId="ADAL" clId="{94DE0981-DB37-4F67-BFB8-11A10225424F}" dt="2023-01-25T11:52:27.558" v="2199" actId="478"/>
          <ac:spMkLst>
            <pc:docMk/>
            <pc:sldMk cId="3577001363" sldId="277"/>
            <ac:spMk id="47" creationId="{72DE4AD9-F6FB-486A-9BAD-72AB2E5A9851}"/>
          </ac:spMkLst>
        </pc:spChg>
        <pc:spChg chg="add del mod topLvl">
          <ac:chgData name="Long, Weitong" userId="c6662185-7318-410f-97e5-d6e77f6614a1" providerId="ADAL" clId="{94DE0981-DB37-4F67-BFB8-11A10225424F}" dt="2023-01-25T11:46:53.220" v="2096" actId="478"/>
          <ac:spMkLst>
            <pc:docMk/>
            <pc:sldMk cId="3577001363" sldId="277"/>
            <ac:spMk id="62" creationId="{BDB41A82-9B3D-471D-9763-FC8765CD75C5}"/>
          </ac:spMkLst>
        </pc:spChg>
        <pc:spChg chg="add mod">
          <ac:chgData name="Long, Weitong" userId="c6662185-7318-410f-97e5-d6e77f6614a1" providerId="ADAL" clId="{94DE0981-DB37-4F67-BFB8-11A10225424F}" dt="2023-01-25T11:52:00.324" v="2191" actId="1076"/>
          <ac:spMkLst>
            <pc:docMk/>
            <pc:sldMk cId="3577001363" sldId="277"/>
            <ac:spMk id="75" creationId="{75778172-379B-45B0-A02C-A300D49AA1EB}"/>
          </ac:spMkLst>
        </pc:spChg>
        <pc:spChg chg="add mod">
          <ac:chgData name="Long, Weitong" userId="c6662185-7318-410f-97e5-d6e77f6614a1" providerId="ADAL" clId="{94DE0981-DB37-4F67-BFB8-11A10225424F}" dt="2023-01-25T11:52:00.324" v="2191" actId="1076"/>
          <ac:spMkLst>
            <pc:docMk/>
            <pc:sldMk cId="3577001363" sldId="277"/>
            <ac:spMk id="77" creationId="{61101A3E-0310-46C4-985A-98D0B5EF09AE}"/>
          </ac:spMkLst>
        </pc:spChg>
        <pc:spChg chg="add mod topLvl">
          <ac:chgData name="Long, Weitong" userId="c6662185-7318-410f-97e5-d6e77f6614a1" providerId="ADAL" clId="{94DE0981-DB37-4F67-BFB8-11A10225424F}" dt="2023-01-25T11:53:54.517" v="2258" actId="1076"/>
          <ac:spMkLst>
            <pc:docMk/>
            <pc:sldMk cId="3577001363" sldId="277"/>
            <ac:spMk id="85" creationId="{0FEBCAE9-8D1D-4C5D-8C74-322E7965B9AE}"/>
          </ac:spMkLst>
        </pc:spChg>
        <pc:spChg chg="add mod">
          <ac:chgData name="Long, Weitong" userId="c6662185-7318-410f-97e5-d6e77f6614a1" providerId="ADAL" clId="{94DE0981-DB37-4F67-BFB8-11A10225424F}" dt="2023-01-25T11:47:30.859" v="2107" actId="164"/>
          <ac:spMkLst>
            <pc:docMk/>
            <pc:sldMk cId="3577001363" sldId="277"/>
            <ac:spMk id="86" creationId="{11FBCAE3-F56B-4997-876B-D6E6AEE278C7}"/>
          </ac:spMkLst>
        </pc:spChg>
        <pc:grpChg chg="add del mod">
          <ac:chgData name="Long, Weitong" userId="c6662185-7318-410f-97e5-d6e77f6614a1" providerId="ADAL" clId="{94DE0981-DB37-4F67-BFB8-11A10225424F}" dt="2023-01-24T16:17:49.693" v="497" actId="165"/>
          <ac:grpSpMkLst>
            <pc:docMk/>
            <pc:sldMk cId="3577001363" sldId="277"/>
            <ac:grpSpMk id="5" creationId="{B56A8622-CC04-4339-848B-C85E08BDAD0D}"/>
          </ac:grpSpMkLst>
        </pc:grpChg>
        <pc:grpChg chg="add del mod">
          <ac:chgData name="Long, Weitong" userId="c6662185-7318-410f-97e5-d6e77f6614a1" providerId="ADAL" clId="{94DE0981-DB37-4F67-BFB8-11A10225424F}" dt="2023-01-25T11:46:45.957" v="2093" actId="165"/>
          <ac:grpSpMkLst>
            <pc:docMk/>
            <pc:sldMk cId="3577001363" sldId="277"/>
            <ac:grpSpMk id="42" creationId="{A7667C62-0335-41C6-9AEB-C23794C69232}"/>
          </ac:grpSpMkLst>
        </pc:grpChg>
        <pc:grpChg chg="add del mod">
          <ac:chgData name="Long, Weitong" userId="c6662185-7318-410f-97e5-d6e77f6614a1" providerId="ADAL" clId="{94DE0981-DB37-4F67-BFB8-11A10225424F}" dt="2023-01-25T11:46:49.994" v="2094" actId="165"/>
          <ac:grpSpMkLst>
            <pc:docMk/>
            <pc:sldMk cId="3577001363" sldId="277"/>
            <ac:grpSpMk id="43" creationId="{07A59A73-6076-4604-AE92-C38A1A879D84}"/>
          </ac:grpSpMkLst>
        </pc:grpChg>
        <pc:grpChg chg="add mod">
          <ac:chgData name="Long, Weitong" userId="c6662185-7318-410f-97e5-d6e77f6614a1" providerId="ADAL" clId="{94DE0981-DB37-4F67-BFB8-11A10225424F}" dt="2023-01-25T12:03:18.907" v="2337" actId="1076"/>
          <ac:grpSpMkLst>
            <pc:docMk/>
            <pc:sldMk cId="3577001363" sldId="277"/>
            <ac:grpSpMk id="45" creationId="{973776ED-F810-4E9A-9DA3-90D59E3F8336}"/>
          </ac:grpSpMkLst>
        </pc:grpChg>
        <pc:grpChg chg="add mod">
          <ac:chgData name="Long, Weitong" userId="c6662185-7318-410f-97e5-d6e77f6614a1" providerId="ADAL" clId="{94DE0981-DB37-4F67-BFB8-11A10225424F}" dt="2023-01-25T12:03:18.907" v="2337" actId="1076"/>
          <ac:grpSpMkLst>
            <pc:docMk/>
            <pc:sldMk cId="3577001363" sldId="277"/>
            <ac:grpSpMk id="46" creationId="{58DB38AF-D2B3-4E16-8489-0F7D6D82D7AF}"/>
          </ac:grpSpMkLst>
        </pc:grpChg>
        <pc:grpChg chg="add mod">
          <ac:chgData name="Long, Weitong" userId="c6662185-7318-410f-97e5-d6e77f6614a1" providerId="ADAL" clId="{94DE0981-DB37-4F67-BFB8-11A10225424F}" dt="2023-01-25T11:49:31.545" v="2157" actId="404"/>
          <ac:grpSpMkLst>
            <pc:docMk/>
            <pc:sldMk cId="3577001363" sldId="277"/>
            <ac:grpSpMk id="64" creationId="{EED92C55-51C9-46A7-8CD9-C8C138976003}"/>
          </ac:grpSpMkLst>
        </pc:grpChg>
        <pc:grpChg chg="add mod">
          <ac:chgData name="Long, Weitong" userId="c6662185-7318-410f-97e5-d6e77f6614a1" providerId="ADAL" clId="{94DE0981-DB37-4F67-BFB8-11A10225424F}" dt="2023-01-24T21:08:01.007" v="787" actId="164"/>
          <ac:grpSpMkLst>
            <pc:docMk/>
            <pc:sldMk cId="3577001363" sldId="277"/>
            <ac:grpSpMk id="66" creationId="{E7C607A0-6AD7-4780-936E-D9F6ACF7BCD2}"/>
          </ac:grpSpMkLst>
        </pc:grpChg>
        <pc:grpChg chg="add mod">
          <ac:chgData name="Long, Weitong" userId="c6662185-7318-410f-97e5-d6e77f6614a1" providerId="ADAL" clId="{94DE0981-DB37-4F67-BFB8-11A10225424F}" dt="2023-01-25T11:49:31.545" v="2157" actId="404"/>
          <ac:grpSpMkLst>
            <pc:docMk/>
            <pc:sldMk cId="3577001363" sldId="277"/>
            <ac:grpSpMk id="67" creationId="{24581196-37AA-4ECB-9472-CF7D4AAFDF9C}"/>
          </ac:grpSpMkLst>
        </pc:grpChg>
        <pc:grpChg chg="add mod">
          <ac:chgData name="Long, Weitong" userId="c6662185-7318-410f-97e5-d6e77f6614a1" providerId="ADAL" clId="{94DE0981-DB37-4F67-BFB8-11A10225424F}" dt="2023-01-25T11:49:31.545" v="2157" actId="404"/>
          <ac:grpSpMkLst>
            <pc:docMk/>
            <pc:sldMk cId="3577001363" sldId="277"/>
            <ac:grpSpMk id="72" creationId="{751DA119-133B-4017-A5D7-3D83A1E586A4}"/>
          </ac:grpSpMkLst>
        </pc:grpChg>
        <pc:grpChg chg="add mod">
          <ac:chgData name="Long, Weitong" userId="c6662185-7318-410f-97e5-d6e77f6614a1" providerId="ADAL" clId="{94DE0981-DB37-4F67-BFB8-11A10225424F}" dt="2023-01-25T11:49:31.545" v="2157" actId="404"/>
          <ac:grpSpMkLst>
            <pc:docMk/>
            <pc:sldMk cId="3577001363" sldId="277"/>
            <ac:grpSpMk id="76" creationId="{30ABBA85-5947-456E-8077-FD7EEE13CB03}"/>
          </ac:grpSpMkLst>
        </pc:grpChg>
        <pc:grpChg chg="add mod">
          <ac:chgData name="Long, Weitong" userId="c6662185-7318-410f-97e5-d6e77f6614a1" providerId="ADAL" clId="{94DE0981-DB37-4F67-BFB8-11A10225424F}" dt="2023-01-25T11:49:31.545" v="2157" actId="404"/>
          <ac:grpSpMkLst>
            <pc:docMk/>
            <pc:sldMk cId="3577001363" sldId="277"/>
            <ac:grpSpMk id="78" creationId="{3676875A-5D5D-4A03-B0B5-D061F8817969}"/>
          </ac:grpSpMkLst>
        </pc:grpChg>
        <pc:grpChg chg="add mod">
          <ac:chgData name="Long, Weitong" userId="c6662185-7318-410f-97e5-d6e77f6614a1" providerId="ADAL" clId="{94DE0981-DB37-4F67-BFB8-11A10225424F}" dt="2023-01-25T12:03:18.907" v="2337" actId="1076"/>
          <ac:grpSpMkLst>
            <pc:docMk/>
            <pc:sldMk cId="3577001363" sldId="277"/>
            <ac:grpSpMk id="79" creationId="{C985AA10-67D7-4FF5-BF1E-F15C0C7A6F88}"/>
          </ac:grpSpMkLst>
        </pc:grpChg>
        <pc:grpChg chg="add mod">
          <ac:chgData name="Long, Weitong" userId="c6662185-7318-410f-97e5-d6e77f6614a1" providerId="ADAL" clId="{94DE0981-DB37-4F67-BFB8-11A10225424F}" dt="2023-01-25T12:03:18.907" v="2337" actId="1076"/>
          <ac:grpSpMkLst>
            <pc:docMk/>
            <pc:sldMk cId="3577001363" sldId="277"/>
            <ac:grpSpMk id="80" creationId="{EEB8EDA4-061F-4891-AFF5-3DB207E4DFBE}"/>
          </ac:grpSpMkLst>
        </pc:grpChg>
        <pc:grpChg chg="add mod">
          <ac:chgData name="Long, Weitong" userId="c6662185-7318-410f-97e5-d6e77f6614a1" providerId="ADAL" clId="{94DE0981-DB37-4F67-BFB8-11A10225424F}" dt="2023-01-25T11:49:31.545" v="2157" actId="404"/>
          <ac:grpSpMkLst>
            <pc:docMk/>
            <pc:sldMk cId="3577001363" sldId="277"/>
            <ac:grpSpMk id="81" creationId="{C5D3D227-AC4A-4693-8C56-02200A791A2A}"/>
          </ac:grpSpMkLst>
        </pc:grpChg>
        <pc:grpChg chg="add mod">
          <ac:chgData name="Long, Weitong" userId="c6662185-7318-410f-97e5-d6e77f6614a1" providerId="ADAL" clId="{94DE0981-DB37-4F67-BFB8-11A10225424F}" dt="2023-01-25T11:49:31.545" v="2157" actId="404"/>
          <ac:grpSpMkLst>
            <pc:docMk/>
            <pc:sldMk cId="3577001363" sldId="277"/>
            <ac:grpSpMk id="82" creationId="{B60A307E-0272-4CB6-AF48-79876C57413E}"/>
          </ac:grpSpMkLst>
        </pc:grpChg>
        <pc:grpChg chg="add mod">
          <ac:chgData name="Long, Weitong" userId="c6662185-7318-410f-97e5-d6e77f6614a1" providerId="ADAL" clId="{94DE0981-DB37-4F67-BFB8-11A10225424F}" dt="2023-01-25T12:03:18.907" v="2337" actId="1076"/>
          <ac:grpSpMkLst>
            <pc:docMk/>
            <pc:sldMk cId="3577001363" sldId="277"/>
            <ac:grpSpMk id="83" creationId="{EC8B40E5-DA82-45E9-BC81-C459433A7F42}"/>
          </ac:grpSpMkLst>
        </pc:grpChg>
        <pc:grpChg chg="add mod">
          <ac:chgData name="Long, Weitong" userId="c6662185-7318-410f-97e5-d6e77f6614a1" providerId="ADAL" clId="{94DE0981-DB37-4F67-BFB8-11A10225424F}" dt="2023-01-25T12:03:18.907" v="2337" actId="1076"/>
          <ac:grpSpMkLst>
            <pc:docMk/>
            <pc:sldMk cId="3577001363" sldId="277"/>
            <ac:grpSpMk id="84" creationId="{D7D07863-FC62-4F19-969F-E469FE160395}"/>
          </ac:grpSpMkLst>
        </pc:grpChg>
        <pc:picChg chg="add mod modCrop">
          <ac:chgData name="Long, Weitong" userId="c6662185-7318-410f-97e5-d6e77f6614a1" providerId="ADAL" clId="{94DE0981-DB37-4F67-BFB8-11A10225424F}" dt="2023-01-31T22:16:16.057" v="4676" actId="1076"/>
          <ac:picMkLst>
            <pc:docMk/>
            <pc:sldMk cId="3577001363" sldId="277"/>
            <ac:picMk id="54" creationId="{A4F94FB6-9F6D-4672-9BFD-7821677FB220}"/>
          </ac:picMkLst>
        </pc:picChg>
        <pc:picChg chg="add mod">
          <ac:chgData name="Long, Weitong" userId="c6662185-7318-410f-97e5-d6e77f6614a1" providerId="ADAL" clId="{94DE0981-DB37-4F67-BFB8-11A10225424F}" dt="2023-01-28T13:37:34.624" v="3453" actId="962"/>
          <ac:picMkLst>
            <pc:docMk/>
            <pc:sldMk cId="3577001363" sldId="277"/>
            <ac:picMk id="56" creationId="{009532BB-56C2-49C9-9774-2796D3690117}"/>
          </ac:picMkLst>
        </pc:picChg>
        <pc:picChg chg="add mod">
          <ac:chgData name="Long, Weitong" userId="c6662185-7318-410f-97e5-d6e77f6614a1" providerId="ADAL" clId="{94DE0981-DB37-4F67-BFB8-11A10225424F}" dt="2023-01-25T11:51:26.931" v="2185" actId="1076"/>
          <ac:picMkLst>
            <pc:docMk/>
            <pc:sldMk cId="3577001363" sldId="277"/>
            <ac:picMk id="57" creationId="{36529355-862E-4219-88D9-D43D4D6B28A8}"/>
          </ac:picMkLst>
        </pc:picChg>
        <pc:picChg chg="add mod modCrop">
          <ac:chgData name="Long, Weitong" userId="c6662185-7318-410f-97e5-d6e77f6614a1" providerId="ADAL" clId="{94DE0981-DB37-4F67-BFB8-11A10225424F}" dt="2023-01-24T21:10:10.253" v="811" actId="962"/>
          <ac:picMkLst>
            <pc:docMk/>
            <pc:sldMk cId="3577001363" sldId="277"/>
            <ac:picMk id="63" creationId="{C4727483-E0D9-4236-9785-5AA2891FECED}"/>
          </ac:picMkLst>
        </pc:picChg>
        <pc:picChg chg="add mod modCrop">
          <ac:chgData name="Long, Weitong" userId="c6662185-7318-410f-97e5-d6e77f6614a1" providerId="ADAL" clId="{94DE0981-DB37-4F67-BFB8-11A10225424F}" dt="2023-01-24T20:59:30.001" v="678" actId="164"/>
          <ac:picMkLst>
            <pc:docMk/>
            <pc:sldMk cId="3577001363" sldId="277"/>
            <ac:picMk id="65" creationId="{FB015C54-4D48-478A-8D6F-FB6C9F7B667A}"/>
          </ac:picMkLst>
        </pc:picChg>
        <pc:picChg chg="mod">
          <ac:chgData name="Long, Weitong" userId="c6662185-7318-410f-97e5-d6e77f6614a1" providerId="ADAL" clId="{94DE0981-DB37-4F67-BFB8-11A10225424F}" dt="2023-01-28T13:37:38.669" v="3455" actId="962"/>
          <ac:picMkLst>
            <pc:docMk/>
            <pc:sldMk cId="3577001363" sldId="277"/>
            <ac:picMk id="68" creationId="{C6004992-895A-420D-894A-6B4EBADBD4CF}"/>
          </ac:picMkLst>
        </pc:picChg>
        <pc:picChg chg="mod">
          <ac:chgData name="Long, Weitong" userId="c6662185-7318-410f-97e5-d6e77f6614a1" providerId="ADAL" clId="{94DE0981-DB37-4F67-BFB8-11A10225424F}" dt="2023-01-25T11:51:45.669" v="2189" actId="1076"/>
          <ac:picMkLst>
            <pc:docMk/>
            <pc:sldMk cId="3577001363" sldId="277"/>
            <ac:picMk id="69" creationId="{044BD415-4A83-425B-BDC6-C9CDC7166673}"/>
          </ac:picMkLst>
        </pc:picChg>
        <pc:picChg chg="mod">
          <ac:chgData name="Long, Weitong" userId="c6662185-7318-410f-97e5-d6e77f6614a1" providerId="ADAL" clId="{94DE0981-DB37-4F67-BFB8-11A10225424F}" dt="2023-01-25T11:51:45.669" v="2189" actId="1076"/>
          <ac:picMkLst>
            <pc:docMk/>
            <pc:sldMk cId="3577001363" sldId="277"/>
            <ac:picMk id="73" creationId="{0BA7D5F6-4139-4A7D-8FFB-E5734D4A5EF2}"/>
          </ac:picMkLst>
        </pc:picChg>
        <pc:picChg chg="mod">
          <ac:chgData name="Long, Weitong" userId="c6662185-7318-410f-97e5-d6e77f6614a1" providerId="ADAL" clId="{94DE0981-DB37-4F67-BFB8-11A10225424F}" dt="2023-01-25T11:51:45.669" v="2189" actId="1076"/>
          <ac:picMkLst>
            <pc:docMk/>
            <pc:sldMk cId="3577001363" sldId="277"/>
            <ac:picMk id="74" creationId="{E354FE0C-C8D9-4490-8B12-06900E7F7A5A}"/>
          </ac:picMkLst>
        </pc:picChg>
        <pc:cxnChg chg="mod topLvl">
          <ac:chgData name="Long, Weitong" userId="c6662185-7318-410f-97e5-d6e77f6614a1" providerId="ADAL" clId="{94DE0981-DB37-4F67-BFB8-11A10225424F}" dt="2023-01-25T12:03:18.907" v="2337" actId="1076"/>
          <ac:cxnSpMkLst>
            <pc:docMk/>
            <pc:sldMk cId="3577001363" sldId="277"/>
            <ac:cxnSpMk id="11" creationId="{8C30E717-5381-4110-8B03-0B4D5E6887CA}"/>
          </ac:cxnSpMkLst>
        </pc:cxnChg>
        <pc:cxnChg chg="mod topLvl">
          <ac:chgData name="Long, Weitong" userId="c6662185-7318-410f-97e5-d6e77f6614a1" providerId="ADAL" clId="{94DE0981-DB37-4F67-BFB8-11A10225424F}" dt="2023-01-25T12:03:45.500" v="2341" actId="14100"/>
          <ac:cxnSpMkLst>
            <pc:docMk/>
            <pc:sldMk cId="3577001363" sldId="277"/>
            <ac:cxnSpMk id="12" creationId="{877608FD-0C3B-4E74-9E84-17E71F1BBD01}"/>
          </ac:cxnSpMkLst>
        </pc:cxnChg>
        <pc:cxnChg chg="mod topLvl">
          <ac:chgData name="Long, Weitong" userId="c6662185-7318-410f-97e5-d6e77f6614a1" providerId="ADAL" clId="{94DE0981-DB37-4F67-BFB8-11A10225424F}" dt="2023-01-25T12:03:38.721" v="2339" actId="14100"/>
          <ac:cxnSpMkLst>
            <pc:docMk/>
            <pc:sldMk cId="3577001363" sldId="277"/>
            <ac:cxnSpMk id="13" creationId="{EBE37D86-FF67-4A29-BD6B-D21309A7F2CC}"/>
          </ac:cxnSpMkLst>
        </pc:cxnChg>
        <pc:cxnChg chg="mod topLvl">
          <ac:chgData name="Long, Weitong" userId="c6662185-7318-410f-97e5-d6e77f6614a1" providerId="ADAL" clId="{94DE0981-DB37-4F67-BFB8-11A10225424F}" dt="2023-01-25T12:03:33.336" v="2338" actId="14100"/>
          <ac:cxnSpMkLst>
            <pc:docMk/>
            <pc:sldMk cId="3577001363" sldId="277"/>
            <ac:cxnSpMk id="14" creationId="{4B4ED765-E943-43B6-AF28-913B5ED28529}"/>
          </ac:cxnSpMkLst>
        </pc:cxnChg>
        <pc:cxnChg chg="mod topLvl">
          <ac:chgData name="Long, Weitong" userId="c6662185-7318-410f-97e5-d6e77f6614a1" providerId="ADAL" clId="{94DE0981-DB37-4F67-BFB8-11A10225424F}" dt="2023-01-25T12:03:42.374" v="2340" actId="14100"/>
          <ac:cxnSpMkLst>
            <pc:docMk/>
            <pc:sldMk cId="3577001363" sldId="277"/>
            <ac:cxnSpMk id="20" creationId="{AD198F89-1F0B-4292-8E27-E73741270047}"/>
          </ac:cxnSpMkLst>
        </pc:cxnChg>
        <pc:cxnChg chg="add mod">
          <ac:chgData name="Long, Weitong" userId="c6662185-7318-410f-97e5-d6e77f6614a1" providerId="ADAL" clId="{94DE0981-DB37-4F67-BFB8-11A10225424F}" dt="2023-01-25T11:51:26.931" v="2185" actId="1076"/>
          <ac:cxnSpMkLst>
            <pc:docMk/>
            <pc:sldMk cId="3577001363" sldId="277"/>
            <ac:cxnSpMk id="58" creationId="{C24FDCB6-5A30-4AE9-A2D2-8A9C99BD59BE}"/>
          </ac:cxnSpMkLst>
        </pc:cxnChg>
        <pc:cxnChg chg="add mod">
          <ac:chgData name="Long, Weitong" userId="c6662185-7318-410f-97e5-d6e77f6614a1" providerId="ADAL" clId="{94DE0981-DB37-4F67-BFB8-11A10225424F}" dt="2023-01-25T11:51:26.931" v="2185" actId="1076"/>
          <ac:cxnSpMkLst>
            <pc:docMk/>
            <pc:sldMk cId="3577001363" sldId="277"/>
            <ac:cxnSpMk id="60" creationId="{16643EB6-303B-4C18-8711-575D98870B19}"/>
          </ac:cxnSpMkLst>
        </pc:cxnChg>
        <pc:cxnChg chg="mod">
          <ac:chgData name="Long, Weitong" userId="c6662185-7318-410f-97e5-d6e77f6614a1" providerId="ADAL" clId="{94DE0981-DB37-4F67-BFB8-11A10225424F}" dt="2023-01-25T11:51:45.669" v="2189" actId="1076"/>
          <ac:cxnSpMkLst>
            <pc:docMk/>
            <pc:sldMk cId="3577001363" sldId="277"/>
            <ac:cxnSpMk id="70" creationId="{185245F8-B196-4651-BC57-0A0B2B748F5E}"/>
          </ac:cxnSpMkLst>
        </pc:cxnChg>
        <pc:cxnChg chg="mod">
          <ac:chgData name="Long, Weitong" userId="c6662185-7318-410f-97e5-d6e77f6614a1" providerId="ADAL" clId="{94DE0981-DB37-4F67-BFB8-11A10225424F}" dt="2023-01-25T11:51:45.669" v="2189" actId="1076"/>
          <ac:cxnSpMkLst>
            <pc:docMk/>
            <pc:sldMk cId="3577001363" sldId="277"/>
            <ac:cxnSpMk id="71" creationId="{3DDC7FBF-2D61-4EA7-AEC5-C2470C8C0272}"/>
          </ac:cxnSpMkLst>
        </pc:cxnChg>
      </pc:sldChg>
      <pc:sldChg chg="add">
        <pc:chgData name="Long, Weitong" userId="c6662185-7318-410f-97e5-d6e77f6614a1" providerId="ADAL" clId="{94DE0981-DB37-4F67-BFB8-11A10225424F}" dt="2023-01-27T09:09:18.530" v="2420"/>
        <pc:sldMkLst>
          <pc:docMk/>
          <pc:sldMk cId="1445091137" sldId="278"/>
        </pc:sldMkLst>
      </pc:sldChg>
      <pc:sldChg chg="addSp delSp modSp new del mod">
        <pc:chgData name="Long, Weitong" userId="c6662185-7318-410f-97e5-d6e77f6614a1" providerId="ADAL" clId="{94DE0981-DB37-4F67-BFB8-11A10225424F}" dt="2023-01-27T09:09:14.610" v="2419" actId="2696"/>
        <pc:sldMkLst>
          <pc:docMk/>
          <pc:sldMk cId="1468456945" sldId="278"/>
        </pc:sldMkLst>
        <pc:spChg chg="del">
          <ac:chgData name="Long, Weitong" userId="c6662185-7318-410f-97e5-d6e77f6614a1" providerId="ADAL" clId="{94DE0981-DB37-4F67-BFB8-11A10225424F}" dt="2023-01-24T21:10:31.533" v="813" actId="478"/>
          <ac:spMkLst>
            <pc:docMk/>
            <pc:sldMk cId="1468456945" sldId="278"/>
            <ac:spMk id="2" creationId="{1EE7095F-C53B-4494-92F1-1D4B1426616E}"/>
          </ac:spMkLst>
        </pc:spChg>
        <pc:spChg chg="mod">
          <ac:chgData name="Long, Weitong" userId="c6662185-7318-410f-97e5-d6e77f6614a1" providerId="ADAL" clId="{94DE0981-DB37-4F67-BFB8-11A10225424F}" dt="2023-01-24T21:10:39.023" v="814"/>
          <ac:spMkLst>
            <pc:docMk/>
            <pc:sldMk cId="1468456945" sldId="278"/>
            <ac:spMk id="3" creationId="{7B52B1B1-D6AD-4DDB-A3F2-BB12B8BD8EB4}"/>
          </ac:spMkLst>
        </pc:spChg>
        <pc:picChg chg="add del mod">
          <ac:chgData name="Long, Weitong" userId="c6662185-7318-410f-97e5-d6e77f6614a1" providerId="ADAL" clId="{94DE0981-DB37-4F67-BFB8-11A10225424F}" dt="2023-01-24T21:12:28.652" v="820" actId="478"/>
          <ac:picMkLst>
            <pc:docMk/>
            <pc:sldMk cId="1468456945" sldId="278"/>
            <ac:picMk id="5" creationId="{F0007C90-73EE-4641-AE1A-45880B94F71E}"/>
          </ac:picMkLst>
        </pc:picChg>
        <pc:picChg chg="add mod">
          <ac:chgData name="Long, Weitong" userId="c6662185-7318-410f-97e5-d6e77f6614a1" providerId="ADAL" clId="{94DE0981-DB37-4F67-BFB8-11A10225424F}" dt="2023-01-24T21:12:55.963" v="828" actId="14100"/>
          <ac:picMkLst>
            <pc:docMk/>
            <pc:sldMk cId="1468456945" sldId="278"/>
            <ac:picMk id="6" creationId="{48874C63-8BD7-44D5-96E3-72F53D22683C}"/>
          </ac:picMkLst>
        </pc:picChg>
      </pc:sldChg>
      <pc:sldChg chg="addSp delSp modSp new del mod ord delAnim modAnim">
        <pc:chgData name="Long, Weitong" userId="c6662185-7318-410f-97e5-d6e77f6614a1" providerId="ADAL" clId="{94DE0981-DB37-4F67-BFB8-11A10225424F}" dt="2023-01-27T21:17:33.915" v="3251" actId="47"/>
        <pc:sldMkLst>
          <pc:docMk/>
          <pc:sldMk cId="956969036" sldId="279"/>
        </pc:sldMkLst>
        <pc:spChg chg="del">
          <ac:chgData name="Long, Weitong" userId="c6662185-7318-410f-97e5-d6e77f6614a1" providerId="ADAL" clId="{94DE0981-DB37-4F67-BFB8-11A10225424F}" dt="2023-01-24T21:13:23.894" v="831" actId="478"/>
          <ac:spMkLst>
            <pc:docMk/>
            <pc:sldMk cId="956969036" sldId="279"/>
            <ac:spMk id="2" creationId="{B398D1F9-CF53-4E90-80D6-63DC6E97C796}"/>
          </ac:spMkLst>
        </pc:spChg>
        <pc:spChg chg="mod">
          <ac:chgData name="Long, Weitong" userId="c6662185-7318-410f-97e5-d6e77f6614a1" providerId="ADAL" clId="{94DE0981-DB37-4F67-BFB8-11A10225424F}" dt="2023-01-27T21:09:07.395" v="3131" actId="20577"/>
          <ac:spMkLst>
            <pc:docMk/>
            <pc:sldMk cId="956969036" sldId="279"/>
            <ac:spMk id="3" creationId="{9AF89C0C-5D87-4806-A7D0-58B1D1951D8D}"/>
          </ac:spMkLst>
        </pc:spChg>
        <pc:spChg chg="mod">
          <ac:chgData name="Long, Weitong" userId="c6662185-7318-410f-97e5-d6e77f6614a1" providerId="ADAL" clId="{94DE0981-DB37-4F67-BFB8-11A10225424F}" dt="2023-01-24T23:09:44.164" v="1443"/>
          <ac:spMkLst>
            <pc:docMk/>
            <pc:sldMk cId="956969036" sldId="279"/>
            <ac:spMk id="7" creationId="{AA446E84-5A17-4230-BE66-3E8B82F4FE06}"/>
          </ac:spMkLst>
        </pc:spChg>
        <pc:spChg chg="mod">
          <ac:chgData name="Long, Weitong" userId="c6662185-7318-410f-97e5-d6e77f6614a1" providerId="ADAL" clId="{94DE0981-DB37-4F67-BFB8-11A10225424F}" dt="2023-01-24T23:09:44.164" v="1443"/>
          <ac:spMkLst>
            <pc:docMk/>
            <pc:sldMk cId="956969036" sldId="279"/>
            <ac:spMk id="8" creationId="{DC0D7EA1-18E7-423A-8D98-13280A979CF5}"/>
          </ac:spMkLst>
        </pc:spChg>
        <pc:spChg chg="add del">
          <ac:chgData name="Long, Weitong" userId="c6662185-7318-410f-97e5-d6e77f6614a1" providerId="ADAL" clId="{94DE0981-DB37-4F67-BFB8-11A10225424F}" dt="2023-01-24T23:31:42.755" v="1531" actId="478"/>
          <ac:spMkLst>
            <pc:docMk/>
            <pc:sldMk cId="956969036" sldId="279"/>
            <ac:spMk id="9" creationId="{AB7D1ECE-723D-46D4-98CD-142E835F86A7}"/>
          </ac:spMkLst>
        </pc:spChg>
        <pc:spChg chg="add mod">
          <ac:chgData name="Long, Weitong" userId="c6662185-7318-410f-97e5-d6e77f6614a1" providerId="ADAL" clId="{94DE0981-DB37-4F67-BFB8-11A10225424F}" dt="2023-01-24T23:32:22.269" v="1538" actId="164"/>
          <ac:spMkLst>
            <pc:docMk/>
            <pc:sldMk cId="956969036" sldId="279"/>
            <ac:spMk id="10" creationId="{5602D15E-2827-4A04-BCDE-DAE090FF9190}"/>
          </ac:spMkLst>
        </pc:spChg>
        <pc:spChg chg="add mod">
          <ac:chgData name="Long, Weitong" userId="c6662185-7318-410f-97e5-d6e77f6614a1" providerId="ADAL" clId="{94DE0981-DB37-4F67-BFB8-11A10225424F}" dt="2023-01-24T23:32:22.269" v="1538" actId="164"/>
          <ac:spMkLst>
            <pc:docMk/>
            <pc:sldMk cId="956969036" sldId="279"/>
            <ac:spMk id="11" creationId="{79E66D04-1001-4A6B-8F89-EA713DF64038}"/>
          </ac:spMkLst>
        </pc:spChg>
        <pc:spChg chg="mod">
          <ac:chgData name="Long, Weitong" userId="c6662185-7318-410f-97e5-d6e77f6614a1" providerId="ADAL" clId="{94DE0981-DB37-4F67-BFB8-11A10225424F}" dt="2023-01-24T23:32:23.754" v="1539"/>
          <ac:spMkLst>
            <pc:docMk/>
            <pc:sldMk cId="956969036" sldId="279"/>
            <ac:spMk id="14" creationId="{93332B59-22E0-405C-8500-D0A32D8F6480}"/>
          </ac:spMkLst>
        </pc:spChg>
        <pc:spChg chg="mod">
          <ac:chgData name="Long, Weitong" userId="c6662185-7318-410f-97e5-d6e77f6614a1" providerId="ADAL" clId="{94DE0981-DB37-4F67-BFB8-11A10225424F}" dt="2023-01-24T23:32:23.754" v="1539"/>
          <ac:spMkLst>
            <pc:docMk/>
            <pc:sldMk cId="956969036" sldId="279"/>
            <ac:spMk id="15" creationId="{491AD51C-2050-4103-8867-7B30F8701FEA}"/>
          </ac:spMkLst>
        </pc:spChg>
        <pc:spChg chg="add mod">
          <ac:chgData name="Long, Weitong" userId="c6662185-7318-410f-97e5-d6e77f6614a1" providerId="ADAL" clId="{94DE0981-DB37-4F67-BFB8-11A10225424F}" dt="2023-01-27T09:37:50.948" v="2858" actId="1076"/>
          <ac:spMkLst>
            <pc:docMk/>
            <pc:sldMk cId="956969036" sldId="279"/>
            <ac:spMk id="15" creationId="{6F7D4B08-53AE-4D92-ACEC-3CCC0CFEC4B2}"/>
          </ac:spMkLst>
        </pc:spChg>
        <pc:spChg chg="add mod">
          <ac:chgData name="Long, Weitong" userId="c6662185-7318-410f-97e5-d6e77f6614a1" providerId="ADAL" clId="{94DE0981-DB37-4F67-BFB8-11A10225424F}" dt="2023-01-27T09:38:12.323" v="2866" actId="20577"/>
          <ac:spMkLst>
            <pc:docMk/>
            <pc:sldMk cId="956969036" sldId="279"/>
            <ac:spMk id="16" creationId="{1A3E81F7-49BE-488D-8E2C-D660A8934B40}"/>
          </ac:spMkLst>
        </pc:spChg>
        <pc:spChg chg="add mod">
          <ac:chgData name="Long, Weitong" userId="c6662185-7318-410f-97e5-d6e77f6614a1" providerId="ADAL" clId="{94DE0981-DB37-4F67-BFB8-11A10225424F}" dt="2023-01-27T09:38:15.407" v="2868" actId="20577"/>
          <ac:spMkLst>
            <pc:docMk/>
            <pc:sldMk cId="956969036" sldId="279"/>
            <ac:spMk id="17" creationId="{9F0106CE-C814-4D29-8B6B-963C1F75108B}"/>
          </ac:spMkLst>
        </pc:spChg>
        <pc:spChg chg="mod">
          <ac:chgData name="Long, Weitong" userId="c6662185-7318-410f-97e5-d6e77f6614a1" providerId="ADAL" clId="{94DE0981-DB37-4F67-BFB8-11A10225424F}" dt="2023-01-24T23:32:29.955" v="1541"/>
          <ac:spMkLst>
            <pc:docMk/>
            <pc:sldMk cId="956969036" sldId="279"/>
            <ac:spMk id="17" creationId="{BC51BD1B-8182-4861-A39B-4CC30A36017E}"/>
          </ac:spMkLst>
        </pc:spChg>
        <pc:spChg chg="add mod">
          <ac:chgData name="Long, Weitong" userId="c6662185-7318-410f-97e5-d6e77f6614a1" providerId="ADAL" clId="{94DE0981-DB37-4F67-BFB8-11A10225424F}" dt="2023-01-27T09:38:19.349" v="2870" actId="20577"/>
          <ac:spMkLst>
            <pc:docMk/>
            <pc:sldMk cId="956969036" sldId="279"/>
            <ac:spMk id="18" creationId="{8FE01416-B129-4C7F-88E3-7A14FEA960C1}"/>
          </ac:spMkLst>
        </pc:spChg>
        <pc:spChg chg="mod">
          <ac:chgData name="Long, Weitong" userId="c6662185-7318-410f-97e5-d6e77f6614a1" providerId="ADAL" clId="{94DE0981-DB37-4F67-BFB8-11A10225424F}" dt="2023-01-24T23:32:29.955" v="1541"/>
          <ac:spMkLst>
            <pc:docMk/>
            <pc:sldMk cId="956969036" sldId="279"/>
            <ac:spMk id="18" creationId="{AFF89DCB-8783-4ECB-84B9-4D493375FAE0}"/>
          </ac:spMkLst>
        </pc:spChg>
        <pc:spChg chg="add mod">
          <ac:chgData name="Long, Weitong" userId="c6662185-7318-410f-97e5-d6e77f6614a1" providerId="ADAL" clId="{94DE0981-DB37-4F67-BFB8-11A10225424F}" dt="2023-01-27T09:39:41.814" v="2891" actId="14100"/>
          <ac:spMkLst>
            <pc:docMk/>
            <pc:sldMk cId="956969036" sldId="279"/>
            <ac:spMk id="19" creationId="{66A45F4B-2DA7-42E2-915F-7D90D9D0333E}"/>
          </ac:spMkLst>
        </pc:spChg>
        <pc:spChg chg="add mod">
          <ac:chgData name="Long, Weitong" userId="c6662185-7318-410f-97e5-d6e77f6614a1" providerId="ADAL" clId="{94DE0981-DB37-4F67-BFB8-11A10225424F}" dt="2023-01-27T09:39:23.245" v="2889" actId="207"/>
          <ac:spMkLst>
            <pc:docMk/>
            <pc:sldMk cId="956969036" sldId="279"/>
            <ac:spMk id="24" creationId="{A1CE8C75-3AEB-4B43-9C6C-41588B17C456}"/>
          </ac:spMkLst>
        </pc:spChg>
        <pc:spChg chg="del mod">
          <ac:chgData name="Long, Weitong" userId="c6662185-7318-410f-97e5-d6e77f6614a1" providerId="ADAL" clId="{94DE0981-DB37-4F67-BFB8-11A10225424F}" dt="2023-01-25T11:22:01.900" v="1993" actId="478"/>
          <ac:spMkLst>
            <pc:docMk/>
            <pc:sldMk cId="956969036" sldId="279"/>
            <ac:spMk id="25" creationId="{160DF21F-2ABF-4340-923F-4E0D214D2E9F}"/>
          </ac:spMkLst>
        </pc:spChg>
        <pc:spChg chg="del mod">
          <ac:chgData name="Long, Weitong" userId="c6662185-7318-410f-97e5-d6e77f6614a1" providerId="ADAL" clId="{94DE0981-DB37-4F67-BFB8-11A10225424F}" dt="2023-01-25T11:22:07.774" v="1994" actId="478"/>
          <ac:spMkLst>
            <pc:docMk/>
            <pc:sldMk cId="956969036" sldId="279"/>
            <ac:spMk id="26" creationId="{E9A81824-47F3-4F8D-8F2E-4B3B7FD522EE}"/>
          </ac:spMkLst>
        </pc:spChg>
        <pc:spChg chg="mod">
          <ac:chgData name="Long, Weitong" userId="c6662185-7318-410f-97e5-d6e77f6614a1" providerId="ADAL" clId="{94DE0981-DB37-4F67-BFB8-11A10225424F}" dt="2023-01-25T11:21:37.764" v="1983"/>
          <ac:spMkLst>
            <pc:docMk/>
            <pc:sldMk cId="956969036" sldId="279"/>
            <ac:spMk id="27" creationId="{D9B16803-253B-4CAA-B41F-04F54DD22233}"/>
          </ac:spMkLst>
        </pc:spChg>
        <pc:spChg chg="mod">
          <ac:chgData name="Long, Weitong" userId="c6662185-7318-410f-97e5-d6e77f6614a1" providerId="ADAL" clId="{94DE0981-DB37-4F67-BFB8-11A10225424F}" dt="2023-01-25T11:21:37.764" v="1983"/>
          <ac:spMkLst>
            <pc:docMk/>
            <pc:sldMk cId="956969036" sldId="279"/>
            <ac:spMk id="28" creationId="{BF5DF6A0-7495-43FB-8742-BCAD0E9D9983}"/>
          </ac:spMkLst>
        </pc:spChg>
        <pc:spChg chg="mod">
          <ac:chgData name="Long, Weitong" userId="c6662185-7318-410f-97e5-d6e77f6614a1" providerId="ADAL" clId="{94DE0981-DB37-4F67-BFB8-11A10225424F}" dt="2023-01-25T11:21:37.764" v="1983"/>
          <ac:spMkLst>
            <pc:docMk/>
            <pc:sldMk cId="956969036" sldId="279"/>
            <ac:spMk id="29" creationId="{762635B9-5A09-4DD2-B5BB-3226D76750D9}"/>
          </ac:spMkLst>
        </pc:spChg>
        <pc:spChg chg="mod">
          <ac:chgData name="Long, Weitong" userId="c6662185-7318-410f-97e5-d6e77f6614a1" providerId="ADAL" clId="{94DE0981-DB37-4F67-BFB8-11A10225424F}" dt="2023-01-25T11:21:37.764" v="1983"/>
          <ac:spMkLst>
            <pc:docMk/>
            <pc:sldMk cId="956969036" sldId="279"/>
            <ac:spMk id="30" creationId="{57513F6A-AEE9-4AD2-8050-59B870DD6875}"/>
          </ac:spMkLst>
        </pc:spChg>
        <pc:grpChg chg="add mod">
          <ac:chgData name="Long, Weitong" userId="c6662185-7318-410f-97e5-d6e77f6614a1" providerId="ADAL" clId="{94DE0981-DB37-4F67-BFB8-11A10225424F}" dt="2023-01-24T23:09:44.164" v="1443"/>
          <ac:grpSpMkLst>
            <pc:docMk/>
            <pc:sldMk cId="956969036" sldId="279"/>
            <ac:grpSpMk id="6" creationId="{68FC3A8F-9201-4E5F-9DA3-E36E6450B66A}"/>
          </ac:grpSpMkLst>
        </pc:grpChg>
        <pc:grpChg chg="add mod">
          <ac:chgData name="Long, Weitong" userId="c6662185-7318-410f-97e5-d6e77f6614a1" providerId="ADAL" clId="{94DE0981-DB37-4F67-BFB8-11A10225424F}" dt="2023-01-24T23:32:45.437" v="1543" actId="164"/>
          <ac:grpSpMkLst>
            <pc:docMk/>
            <pc:sldMk cId="956969036" sldId="279"/>
            <ac:grpSpMk id="12" creationId="{7F24AA43-EFFD-4782-BC71-CA0892DAC971}"/>
          </ac:grpSpMkLst>
        </pc:grpChg>
        <pc:grpChg chg="add mod">
          <ac:chgData name="Long, Weitong" userId="c6662185-7318-410f-97e5-d6e77f6614a1" providerId="ADAL" clId="{94DE0981-DB37-4F67-BFB8-11A10225424F}" dt="2023-01-24T23:32:45.437" v="1543" actId="164"/>
          <ac:grpSpMkLst>
            <pc:docMk/>
            <pc:sldMk cId="956969036" sldId="279"/>
            <ac:grpSpMk id="13" creationId="{C5F19109-A1DC-404A-95D6-C81A10A5B5BA}"/>
          </ac:grpSpMkLst>
        </pc:grpChg>
        <pc:grpChg chg="add mod">
          <ac:chgData name="Long, Weitong" userId="c6662185-7318-410f-97e5-d6e77f6614a1" providerId="ADAL" clId="{94DE0981-DB37-4F67-BFB8-11A10225424F}" dt="2023-01-24T23:32:45.437" v="1543" actId="164"/>
          <ac:grpSpMkLst>
            <pc:docMk/>
            <pc:sldMk cId="956969036" sldId="279"/>
            <ac:grpSpMk id="16" creationId="{1795D912-6486-410A-A203-B23C6FC7D29D}"/>
          </ac:grpSpMkLst>
        </pc:grpChg>
        <pc:grpChg chg="add del mod">
          <ac:chgData name="Long, Weitong" userId="c6662185-7318-410f-97e5-d6e77f6614a1" providerId="ADAL" clId="{94DE0981-DB37-4F67-BFB8-11A10225424F}" dt="2023-01-25T11:21:37.412" v="1982" actId="21"/>
          <ac:grpSpMkLst>
            <pc:docMk/>
            <pc:sldMk cId="956969036" sldId="279"/>
            <ac:grpSpMk id="19" creationId="{2C751E61-5B5C-4692-A2AF-5F976C05DFF9}"/>
          </ac:grpSpMkLst>
        </pc:grpChg>
        <pc:grpChg chg="add mod">
          <ac:chgData name="Long, Weitong" userId="c6662185-7318-410f-97e5-d6e77f6614a1" providerId="ADAL" clId="{94DE0981-DB37-4F67-BFB8-11A10225424F}" dt="2023-01-27T09:37:43.907" v="2856" actId="1076"/>
          <ac:grpSpMkLst>
            <pc:docMk/>
            <pc:sldMk cId="956969036" sldId="279"/>
            <ac:grpSpMk id="21" creationId="{E44C21FC-F5F7-469D-999E-A84900F78A20}"/>
          </ac:grpSpMkLst>
        </pc:grpChg>
        <pc:grpChg chg="mod">
          <ac:chgData name="Long, Weitong" userId="c6662185-7318-410f-97e5-d6e77f6614a1" providerId="ADAL" clId="{94DE0981-DB37-4F67-BFB8-11A10225424F}" dt="2023-01-25T11:21:37.764" v="1983"/>
          <ac:grpSpMkLst>
            <pc:docMk/>
            <pc:sldMk cId="956969036" sldId="279"/>
            <ac:grpSpMk id="22" creationId="{52FAD8E0-37F1-4A0E-BDED-CE6628DCB211}"/>
          </ac:grpSpMkLst>
        </pc:grpChg>
        <pc:grpChg chg="mod">
          <ac:chgData name="Long, Weitong" userId="c6662185-7318-410f-97e5-d6e77f6614a1" providerId="ADAL" clId="{94DE0981-DB37-4F67-BFB8-11A10225424F}" dt="2023-01-25T11:21:37.764" v="1983"/>
          <ac:grpSpMkLst>
            <pc:docMk/>
            <pc:sldMk cId="956969036" sldId="279"/>
            <ac:grpSpMk id="23" creationId="{CC1E13EC-33B1-4E63-8125-90D53851BC1D}"/>
          </ac:grpSpMkLst>
        </pc:grpChg>
        <pc:grpChg chg="del mod">
          <ac:chgData name="Long, Weitong" userId="c6662185-7318-410f-97e5-d6e77f6614a1" providerId="ADAL" clId="{94DE0981-DB37-4F67-BFB8-11A10225424F}" dt="2023-01-25T11:22:01.900" v="1993" actId="478"/>
          <ac:grpSpMkLst>
            <pc:docMk/>
            <pc:sldMk cId="956969036" sldId="279"/>
            <ac:grpSpMk id="24" creationId="{D66A1A5C-DEFE-4028-8F6C-F69346245487}"/>
          </ac:grpSpMkLst>
        </pc:grpChg>
        <pc:picChg chg="add del mod">
          <ac:chgData name="Long, Weitong" userId="c6662185-7318-410f-97e5-d6e77f6614a1" providerId="ADAL" clId="{94DE0981-DB37-4F67-BFB8-11A10225424F}" dt="2023-01-25T11:21:30.674" v="1979" actId="478"/>
          <ac:picMkLst>
            <pc:docMk/>
            <pc:sldMk cId="956969036" sldId="279"/>
            <ac:picMk id="5" creationId="{21F6B060-88F2-4DB4-A722-ABB1FB851E6A}"/>
          </ac:picMkLst>
        </pc:picChg>
        <pc:picChg chg="add mod">
          <ac:chgData name="Long, Weitong" userId="c6662185-7318-410f-97e5-d6e77f6614a1" providerId="ADAL" clId="{94DE0981-DB37-4F67-BFB8-11A10225424F}" dt="2023-01-27T09:39:02.762" v="2882" actId="1076"/>
          <ac:picMkLst>
            <pc:docMk/>
            <pc:sldMk cId="956969036" sldId="279"/>
            <ac:picMk id="20" creationId="{1202D681-B658-4E05-8504-FAB2CFAB0B59}"/>
          </ac:picMkLst>
        </pc:picChg>
      </pc:sldChg>
      <pc:sldChg chg="addSp delSp modSp add mod ord delAnim modAnim">
        <pc:chgData name="Long, Weitong" userId="c6662185-7318-410f-97e5-d6e77f6614a1" providerId="ADAL" clId="{94DE0981-DB37-4F67-BFB8-11A10225424F}" dt="2023-01-28T16:12:49.412" v="4386" actId="1076"/>
        <pc:sldMkLst>
          <pc:docMk/>
          <pc:sldMk cId="3480391358" sldId="280"/>
        </pc:sldMkLst>
        <pc:spChg chg="del mod">
          <ac:chgData name="Long, Weitong" userId="c6662185-7318-410f-97e5-d6e77f6614a1" providerId="ADAL" clId="{94DE0981-DB37-4F67-BFB8-11A10225424F}" dt="2023-01-27T09:21:40.583" v="2652" actId="478"/>
          <ac:spMkLst>
            <pc:docMk/>
            <pc:sldMk cId="3480391358" sldId="280"/>
            <ac:spMk id="3" creationId="{9AF89C0C-5D87-4806-A7D0-58B1D1951D8D}"/>
          </ac:spMkLst>
        </pc:spChg>
        <pc:spChg chg="mod">
          <ac:chgData name="Long, Weitong" userId="c6662185-7318-410f-97e5-d6e77f6614a1" providerId="ADAL" clId="{94DE0981-DB37-4F67-BFB8-11A10225424F}" dt="2023-01-24T23:09:49.465" v="1444"/>
          <ac:spMkLst>
            <pc:docMk/>
            <pc:sldMk cId="3480391358" sldId="280"/>
            <ac:spMk id="6" creationId="{C049AC1E-6D91-45B9-87A1-554AE906F9BC}"/>
          </ac:spMkLst>
        </pc:spChg>
        <pc:spChg chg="mod">
          <ac:chgData name="Long, Weitong" userId="c6662185-7318-410f-97e5-d6e77f6614a1" providerId="ADAL" clId="{94DE0981-DB37-4F67-BFB8-11A10225424F}" dt="2023-01-24T23:09:49.465" v="1444"/>
          <ac:spMkLst>
            <pc:docMk/>
            <pc:sldMk cId="3480391358" sldId="280"/>
            <ac:spMk id="7" creationId="{E3118EE1-9267-4CD2-854A-A1C47CA8DF03}"/>
          </ac:spMkLst>
        </pc:spChg>
        <pc:spChg chg="add del mod">
          <ac:chgData name="Long, Weitong" userId="c6662185-7318-410f-97e5-d6e77f6614a1" providerId="ADAL" clId="{94DE0981-DB37-4F67-BFB8-11A10225424F}" dt="2023-01-27T09:20:05.479" v="2630" actId="478"/>
          <ac:spMkLst>
            <pc:docMk/>
            <pc:sldMk cId="3480391358" sldId="280"/>
            <ac:spMk id="8" creationId="{C2A12B61-E819-4B33-AF0B-59D17CF04A47}"/>
          </ac:spMkLst>
        </pc:spChg>
        <pc:spChg chg="mod">
          <ac:chgData name="Long, Weitong" userId="c6662185-7318-410f-97e5-d6e77f6614a1" providerId="ADAL" clId="{94DE0981-DB37-4F67-BFB8-11A10225424F}" dt="2023-01-24T23:34:09.274" v="1545"/>
          <ac:spMkLst>
            <pc:docMk/>
            <pc:sldMk cId="3480391358" sldId="280"/>
            <ac:spMk id="9" creationId="{0902C1D6-EA7D-42D3-9B3E-61B86AFB74C7}"/>
          </ac:spMkLst>
        </pc:spChg>
        <pc:spChg chg="add mod">
          <ac:chgData name="Long, Weitong" userId="c6662185-7318-410f-97e5-d6e77f6614a1" providerId="ADAL" clId="{94DE0981-DB37-4F67-BFB8-11A10225424F}" dt="2023-01-28T14:40:53.563" v="4087" actId="20577"/>
          <ac:spMkLst>
            <pc:docMk/>
            <pc:sldMk cId="3480391358" sldId="280"/>
            <ac:spMk id="12" creationId="{AF5AB70C-D14D-4B6A-AF17-01671F27FFB9}"/>
          </ac:spMkLst>
        </pc:spChg>
        <pc:spChg chg="mod">
          <ac:chgData name="Long, Weitong" userId="c6662185-7318-410f-97e5-d6e77f6614a1" providerId="ADAL" clId="{94DE0981-DB37-4F67-BFB8-11A10225424F}" dt="2023-01-24T23:34:09.274" v="1545"/>
          <ac:spMkLst>
            <pc:docMk/>
            <pc:sldMk cId="3480391358" sldId="280"/>
            <ac:spMk id="12" creationId="{C4528BDC-DC28-4C8A-A808-C5E3921ECCC9}"/>
          </ac:spMkLst>
        </pc:spChg>
        <pc:spChg chg="mod">
          <ac:chgData name="Long, Weitong" userId="c6662185-7318-410f-97e5-d6e77f6614a1" providerId="ADAL" clId="{94DE0981-DB37-4F67-BFB8-11A10225424F}" dt="2023-01-24T23:34:09.274" v="1545"/>
          <ac:spMkLst>
            <pc:docMk/>
            <pc:sldMk cId="3480391358" sldId="280"/>
            <ac:spMk id="16" creationId="{CBF2D768-7E1E-4F36-A583-FD9486F46EEA}"/>
          </ac:spMkLst>
        </pc:spChg>
        <pc:spChg chg="mod">
          <ac:chgData name="Long, Weitong" userId="c6662185-7318-410f-97e5-d6e77f6614a1" providerId="ADAL" clId="{94DE0981-DB37-4F67-BFB8-11A10225424F}" dt="2023-01-24T23:34:09.274" v="1545"/>
          <ac:spMkLst>
            <pc:docMk/>
            <pc:sldMk cId="3480391358" sldId="280"/>
            <ac:spMk id="19" creationId="{F7974A87-1110-42AF-B19F-5366A23372EF}"/>
          </ac:spMkLst>
        </pc:spChg>
        <pc:spChg chg="mod">
          <ac:chgData name="Long, Weitong" userId="c6662185-7318-410f-97e5-d6e77f6614a1" providerId="ADAL" clId="{94DE0981-DB37-4F67-BFB8-11A10225424F}" dt="2023-01-24T23:34:09.274" v="1545"/>
          <ac:spMkLst>
            <pc:docMk/>
            <pc:sldMk cId="3480391358" sldId="280"/>
            <ac:spMk id="21" creationId="{28162EBA-1D7B-4551-B837-F3FBB4F439ED}"/>
          </ac:spMkLst>
        </pc:spChg>
        <pc:spChg chg="mod">
          <ac:chgData name="Long, Weitong" userId="c6662185-7318-410f-97e5-d6e77f6614a1" providerId="ADAL" clId="{94DE0981-DB37-4F67-BFB8-11A10225424F}" dt="2023-01-25T10:08:34.259" v="1702" actId="14100"/>
          <ac:spMkLst>
            <pc:docMk/>
            <pc:sldMk cId="3480391358" sldId="280"/>
            <ac:spMk id="24" creationId="{5F2A6277-065C-4464-A52A-4C0E0083779E}"/>
          </ac:spMkLst>
        </pc:spChg>
        <pc:spChg chg="mod">
          <ac:chgData name="Long, Weitong" userId="c6662185-7318-410f-97e5-d6e77f6614a1" providerId="ADAL" clId="{94DE0981-DB37-4F67-BFB8-11A10225424F}" dt="2023-01-25T10:11:04.344" v="1737" actId="108"/>
          <ac:spMkLst>
            <pc:docMk/>
            <pc:sldMk cId="3480391358" sldId="280"/>
            <ac:spMk id="27" creationId="{E56F2CC7-94B2-4292-9E82-52048A155571}"/>
          </ac:spMkLst>
        </pc:spChg>
        <pc:spChg chg="del mod topLvl">
          <ac:chgData name="Long, Weitong" userId="c6662185-7318-410f-97e5-d6e77f6614a1" providerId="ADAL" clId="{94DE0981-DB37-4F67-BFB8-11A10225424F}" dt="2023-01-25T10:08:50.446" v="1705" actId="478"/>
          <ac:spMkLst>
            <pc:docMk/>
            <pc:sldMk cId="3480391358" sldId="280"/>
            <ac:spMk id="31" creationId="{3E0A3113-135D-4276-81A2-3D7B49E39951}"/>
          </ac:spMkLst>
        </pc:spChg>
        <pc:spChg chg="mod">
          <ac:chgData name="Long, Weitong" userId="c6662185-7318-410f-97e5-d6e77f6614a1" providerId="ADAL" clId="{94DE0981-DB37-4F67-BFB8-11A10225424F}" dt="2023-01-25T10:06:35.060" v="1671" actId="14100"/>
          <ac:spMkLst>
            <pc:docMk/>
            <pc:sldMk cId="3480391358" sldId="280"/>
            <ac:spMk id="34" creationId="{C3317307-CF23-4522-80B3-17EF1E548E7F}"/>
          </ac:spMkLst>
        </pc:spChg>
        <pc:spChg chg="mod">
          <ac:chgData name="Long, Weitong" userId="c6662185-7318-410f-97e5-d6e77f6614a1" providerId="ADAL" clId="{94DE0981-DB37-4F67-BFB8-11A10225424F}" dt="2023-01-25T10:06:50.974" v="1676" actId="1076"/>
          <ac:spMkLst>
            <pc:docMk/>
            <pc:sldMk cId="3480391358" sldId="280"/>
            <ac:spMk id="36" creationId="{2B05DB32-FBA7-4045-B0F1-6566D9D760E5}"/>
          </ac:spMkLst>
        </pc:spChg>
        <pc:spChg chg="add mod">
          <ac:chgData name="Long, Weitong" userId="c6662185-7318-410f-97e5-d6e77f6614a1" providerId="ADAL" clId="{94DE0981-DB37-4F67-BFB8-11A10225424F}" dt="2023-01-28T14:44:24.066" v="4133" actId="164"/>
          <ac:spMkLst>
            <pc:docMk/>
            <pc:sldMk cId="3480391358" sldId="280"/>
            <ac:spMk id="43" creationId="{81C30C7F-3D8F-4110-935A-CD28DEC73867}"/>
          </ac:spMkLst>
        </pc:spChg>
        <pc:spChg chg="mod">
          <ac:chgData name="Long, Weitong" userId="c6662185-7318-410f-97e5-d6e77f6614a1" providerId="ADAL" clId="{94DE0981-DB37-4F67-BFB8-11A10225424F}" dt="2023-01-28T14:44:47.794" v="4139" actId="14100"/>
          <ac:spMkLst>
            <pc:docMk/>
            <pc:sldMk cId="3480391358" sldId="280"/>
            <ac:spMk id="48" creationId="{608171AA-BBDB-40D5-993F-6AC6222E0644}"/>
          </ac:spMkLst>
        </pc:spChg>
        <pc:spChg chg="del mod topLvl">
          <ac:chgData name="Long, Weitong" userId="c6662185-7318-410f-97e5-d6e77f6614a1" providerId="ADAL" clId="{94DE0981-DB37-4F67-BFB8-11A10225424F}" dt="2023-01-25T10:05:34.143" v="1641" actId="478"/>
          <ac:spMkLst>
            <pc:docMk/>
            <pc:sldMk cId="3480391358" sldId="280"/>
            <ac:spMk id="49" creationId="{E7D0466F-2972-43FE-A498-2FFD62A8E3AE}"/>
          </ac:spMkLst>
        </pc:spChg>
        <pc:spChg chg="mod">
          <ac:chgData name="Long, Weitong" userId="c6662185-7318-410f-97e5-d6e77f6614a1" providerId="ADAL" clId="{94DE0981-DB37-4F67-BFB8-11A10225424F}" dt="2023-01-25T10:07:47.448" v="1699" actId="14100"/>
          <ac:spMkLst>
            <pc:docMk/>
            <pc:sldMk cId="3480391358" sldId="280"/>
            <ac:spMk id="50" creationId="{05BCFB76-D173-44EB-900B-7A3E7CECEBC8}"/>
          </ac:spMkLst>
        </pc:spChg>
        <pc:spChg chg="mod">
          <ac:chgData name="Long, Weitong" userId="c6662185-7318-410f-97e5-d6e77f6614a1" providerId="ADAL" clId="{94DE0981-DB37-4F67-BFB8-11A10225424F}" dt="2023-01-25T10:07:30.215" v="1690" actId="14100"/>
          <ac:spMkLst>
            <pc:docMk/>
            <pc:sldMk cId="3480391358" sldId="280"/>
            <ac:spMk id="53" creationId="{0280D338-5613-469D-9FFD-4D4EE10592D4}"/>
          </ac:spMkLst>
        </pc:spChg>
        <pc:spChg chg="mod">
          <ac:chgData name="Long, Weitong" userId="c6662185-7318-410f-97e5-d6e77f6614a1" providerId="ADAL" clId="{94DE0981-DB37-4F67-BFB8-11A10225424F}" dt="2023-01-28T14:45:44.103" v="4158" actId="1076"/>
          <ac:spMkLst>
            <pc:docMk/>
            <pc:sldMk cId="3480391358" sldId="280"/>
            <ac:spMk id="56" creationId="{FD130202-B57C-4843-9520-19CFCD36FF42}"/>
          </ac:spMkLst>
        </pc:spChg>
        <pc:spChg chg="del mod">
          <ac:chgData name="Long, Weitong" userId="c6662185-7318-410f-97e5-d6e77f6614a1" providerId="ADAL" clId="{94DE0981-DB37-4F67-BFB8-11A10225424F}" dt="2023-01-25T10:06:09.964" v="1655" actId="478"/>
          <ac:spMkLst>
            <pc:docMk/>
            <pc:sldMk cId="3480391358" sldId="280"/>
            <ac:spMk id="58" creationId="{B914A419-C8E2-4334-96D2-93AF45B29331}"/>
          </ac:spMkLst>
        </pc:spChg>
        <pc:spChg chg="mod">
          <ac:chgData name="Long, Weitong" userId="c6662185-7318-410f-97e5-d6e77f6614a1" providerId="ADAL" clId="{94DE0981-DB37-4F67-BFB8-11A10225424F}" dt="2023-01-25T10:07:44.211" v="1698" actId="1076"/>
          <ac:spMkLst>
            <pc:docMk/>
            <pc:sldMk cId="3480391358" sldId="280"/>
            <ac:spMk id="60" creationId="{6EBBD7DF-8157-473F-8407-528A1408E8FC}"/>
          </ac:spMkLst>
        </pc:spChg>
        <pc:spChg chg="del mod">
          <ac:chgData name="Long, Weitong" userId="c6662185-7318-410f-97e5-d6e77f6614a1" providerId="ADAL" clId="{94DE0981-DB37-4F67-BFB8-11A10225424F}" dt="2023-01-28T14:45:14.588" v="4148" actId="478"/>
          <ac:spMkLst>
            <pc:docMk/>
            <pc:sldMk cId="3480391358" sldId="280"/>
            <ac:spMk id="60" creationId="{DD6713D8-23D5-46DD-95CE-44C481EE7EC9}"/>
          </ac:spMkLst>
        </pc:spChg>
        <pc:spChg chg="mod">
          <ac:chgData name="Long, Weitong" userId="c6662185-7318-410f-97e5-d6e77f6614a1" providerId="ADAL" clId="{94DE0981-DB37-4F67-BFB8-11A10225424F}" dt="2023-01-27T21:22:43.782" v="3347" actId="165"/>
          <ac:spMkLst>
            <pc:docMk/>
            <pc:sldMk cId="3480391358" sldId="280"/>
            <ac:spMk id="65" creationId="{DE3E353E-10BD-4B61-A1C7-0BE0C0C33DAF}"/>
          </ac:spMkLst>
        </pc:spChg>
        <pc:spChg chg="mod">
          <ac:chgData name="Long, Weitong" userId="c6662185-7318-410f-97e5-d6e77f6614a1" providerId="ADAL" clId="{94DE0981-DB37-4F67-BFB8-11A10225424F}" dt="2023-01-28T14:45:11.518" v="4147" actId="1076"/>
          <ac:spMkLst>
            <pc:docMk/>
            <pc:sldMk cId="3480391358" sldId="280"/>
            <ac:spMk id="67" creationId="{CB6453B9-122D-40D1-9420-2C79C11EE03D}"/>
          </ac:spMkLst>
        </pc:spChg>
        <pc:spChg chg="mod">
          <ac:chgData name="Long, Weitong" userId="c6662185-7318-410f-97e5-d6e77f6614a1" providerId="ADAL" clId="{94DE0981-DB37-4F67-BFB8-11A10225424F}" dt="2023-01-25T10:10:17.713" v="1728" actId="1076"/>
          <ac:spMkLst>
            <pc:docMk/>
            <pc:sldMk cId="3480391358" sldId="280"/>
            <ac:spMk id="68" creationId="{4E4E9EA4-73F7-4AC4-9E50-A20AB575AB50}"/>
          </ac:spMkLst>
        </pc:spChg>
        <pc:spChg chg="mod">
          <ac:chgData name="Long, Weitong" userId="c6662185-7318-410f-97e5-d6e77f6614a1" providerId="ADAL" clId="{94DE0981-DB37-4F67-BFB8-11A10225424F}" dt="2023-01-28T14:45:22.842" v="4151" actId="1076"/>
          <ac:spMkLst>
            <pc:docMk/>
            <pc:sldMk cId="3480391358" sldId="280"/>
            <ac:spMk id="68" creationId="{5D1D7438-CD1E-49AA-B9FE-07BEB22C676F}"/>
          </ac:spMkLst>
        </pc:spChg>
        <pc:spChg chg="mod">
          <ac:chgData name="Long, Weitong" userId="c6662185-7318-410f-97e5-d6e77f6614a1" providerId="ADAL" clId="{94DE0981-DB37-4F67-BFB8-11A10225424F}" dt="2023-01-28T14:45:59.036" v="4162" actId="1076"/>
          <ac:spMkLst>
            <pc:docMk/>
            <pc:sldMk cId="3480391358" sldId="280"/>
            <ac:spMk id="70" creationId="{2A6764B0-32A0-451E-9BCD-4809B3347EE2}"/>
          </ac:spMkLst>
        </pc:spChg>
        <pc:spChg chg="mod">
          <ac:chgData name="Long, Weitong" userId="c6662185-7318-410f-97e5-d6e77f6614a1" providerId="ADAL" clId="{94DE0981-DB37-4F67-BFB8-11A10225424F}" dt="2023-01-28T14:45:50.628" v="4160" actId="1076"/>
          <ac:spMkLst>
            <pc:docMk/>
            <pc:sldMk cId="3480391358" sldId="280"/>
            <ac:spMk id="73" creationId="{F1395FBE-A1A9-4ED8-B00B-44CF78DB6920}"/>
          </ac:spMkLst>
        </pc:spChg>
        <pc:spChg chg="mod">
          <ac:chgData name="Long, Weitong" userId="c6662185-7318-410f-97e5-d6e77f6614a1" providerId="ADAL" clId="{94DE0981-DB37-4F67-BFB8-11A10225424F}" dt="2023-01-25T10:14:26.435" v="1779" actId="1076"/>
          <ac:spMkLst>
            <pc:docMk/>
            <pc:sldMk cId="3480391358" sldId="280"/>
            <ac:spMk id="75" creationId="{9C4F680C-0070-4082-9A12-48D0EDF52342}"/>
          </ac:spMkLst>
        </pc:spChg>
        <pc:spChg chg="mod">
          <ac:chgData name="Long, Weitong" userId="c6662185-7318-410f-97e5-d6e77f6614a1" providerId="ADAL" clId="{94DE0981-DB37-4F67-BFB8-11A10225424F}" dt="2023-01-25T10:14:48.120" v="1783" actId="1076"/>
          <ac:spMkLst>
            <pc:docMk/>
            <pc:sldMk cId="3480391358" sldId="280"/>
            <ac:spMk id="77" creationId="{CD6FE2E5-2A59-4DD3-8654-DCA5C7791932}"/>
          </ac:spMkLst>
        </pc:spChg>
        <pc:spChg chg="mod">
          <ac:chgData name="Long, Weitong" userId="c6662185-7318-410f-97e5-d6e77f6614a1" providerId="ADAL" clId="{94DE0981-DB37-4F67-BFB8-11A10225424F}" dt="2023-01-28T16:11:53.863" v="4370"/>
          <ac:spMkLst>
            <pc:docMk/>
            <pc:sldMk cId="3480391358" sldId="280"/>
            <ac:spMk id="77" creationId="{DEE41854-8F37-421F-AB84-4A0631829C38}"/>
          </ac:spMkLst>
        </pc:spChg>
        <pc:spChg chg="mod">
          <ac:chgData name="Long, Weitong" userId="c6662185-7318-410f-97e5-d6e77f6614a1" providerId="ADAL" clId="{94DE0981-DB37-4F67-BFB8-11A10225424F}" dt="2023-01-25T10:13:28.753" v="1762" actId="1076"/>
          <ac:spMkLst>
            <pc:docMk/>
            <pc:sldMk cId="3480391358" sldId="280"/>
            <ac:spMk id="79" creationId="{9C167FCC-7772-41E3-88CE-593293276F8A}"/>
          </ac:spMkLst>
        </pc:spChg>
        <pc:spChg chg="mod">
          <ac:chgData name="Long, Weitong" userId="c6662185-7318-410f-97e5-d6e77f6614a1" providerId="ADAL" clId="{94DE0981-DB37-4F67-BFB8-11A10225424F}" dt="2023-01-25T10:13:11.669" v="1756" actId="14100"/>
          <ac:spMkLst>
            <pc:docMk/>
            <pc:sldMk cId="3480391358" sldId="280"/>
            <ac:spMk id="81" creationId="{FF035B06-DD51-4437-97A8-4ED8CC6CA81C}"/>
          </ac:spMkLst>
        </pc:spChg>
        <pc:spChg chg="mod">
          <ac:chgData name="Long, Weitong" userId="c6662185-7318-410f-97e5-d6e77f6614a1" providerId="ADAL" clId="{94DE0981-DB37-4F67-BFB8-11A10225424F}" dt="2023-01-25T10:15:17.106" v="1793" actId="1076"/>
          <ac:spMkLst>
            <pc:docMk/>
            <pc:sldMk cId="3480391358" sldId="280"/>
            <ac:spMk id="84" creationId="{2A11DE7E-733B-43E7-92E1-BB01442A7F66}"/>
          </ac:spMkLst>
        </pc:spChg>
        <pc:spChg chg="mod">
          <ac:chgData name="Long, Weitong" userId="c6662185-7318-410f-97e5-d6e77f6614a1" providerId="ADAL" clId="{94DE0981-DB37-4F67-BFB8-11A10225424F}" dt="2023-01-28T16:11:53.863" v="4370"/>
          <ac:spMkLst>
            <pc:docMk/>
            <pc:sldMk cId="3480391358" sldId="280"/>
            <ac:spMk id="84" creationId="{B8317709-DE32-4C38-BCC2-AB00D92FADD1}"/>
          </ac:spMkLst>
        </pc:spChg>
        <pc:spChg chg="mod">
          <ac:chgData name="Long, Weitong" userId="c6662185-7318-410f-97e5-d6e77f6614a1" providerId="ADAL" clId="{94DE0981-DB37-4F67-BFB8-11A10225424F}" dt="2023-01-27T21:22:43.782" v="3347" actId="165"/>
          <ac:spMkLst>
            <pc:docMk/>
            <pc:sldMk cId="3480391358" sldId="280"/>
            <ac:spMk id="86" creationId="{76F89F36-CEF2-45BA-BE07-32C02CB9993E}"/>
          </ac:spMkLst>
        </pc:spChg>
        <pc:spChg chg="mod">
          <ac:chgData name="Long, Weitong" userId="c6662185-7318-410f-97e5-d6e77f6614a1" providerId="ADAL" clId="{94DE0981-DB37-4F67-BFB8-11A10225424F}" dt="2023-01-27T21:22:43.782" v="3347" actId="165"/>
          <ac:spMkLst>
            <pc:docMk/>
            <pc:sldMk cId="3480391358" sldId="280"/>
            <ac:spMk id="88" creationId="{0B4B0BBF-8084-4D9A-8836-718D764742EE}"/>
          </ac:spMkLst>
        </pc:spChg>
        <pc:spChg chg="mod">
          <ac:chgData name="Long, Weitong" userId="c6662185-7318-410f-97e5-d6e77f6614a1" providerId="ADAL" clId="{94DE0981-DB37-4F67-BFB8-11A10225424F}" dt="2023-01-27T21:22:43.782" v="3347" actId="165"/>
          <ac:spMkLst>
            <pc:docMk/>
            <pc:sldMk cId="3480391358" sldId="280"/>
            <ac:spMk id="90" creationId="{3C53B0A4-3A5D-4F96-BD7C-2CB989FE6681}"/>
          </ac:spMkLst>
        </pc:spChg>
        <pc:spChg chg="mod">
          <ac:chgData name="Long, Weitong" userId="c6662185-7318-410f-97e5-d6e77f6614a1" providerId="ADAL" clId="{94DE0981-DB37-4F67-BFB8-11A10225424F}" dt="2023-01-27T21:22:49.334" v="3348" actId="165"/>
          <ac:spMkLst>
            <pc:docMk/>
            <pc:sldMk cId="3480391358" sldId="280"/>
            <ac:spMk id="96" creationId="{E6F27E2A-3F09-4A98-8E78-37350A2BFFD0}"/>
          </ac:spMkLst>
        </pc:spChg>
        <pc:spChg chg="mod">
          <ac:chgData name="Long, Weitong" userId="c6662185-7318-410f-97e5-d6e77f6614a1" providerId="ADAL" clId="{94DE0981-DB37-4F67-BFB8-11A10225424F}" dt="2023-01-27T21:22:49.334" v="3348" actId="165"/>
          <ac:spMkLst>
            <pc:docMk/>
            <pc:sldMk cId="3480391358" sldId="280"/>
            <ac:spMk id="102" creationId="{0BAEC431-64CC-4FB8-A719-70FB9B6AA4B7}"/>
          </ac:spMkLst>
        </pc:spChg>
        <pc:spChg chg="mod">
          <ac:chgData name="Long, Weitong" userId="c6662185-7318-410f-97e5-d6e77f6614a1" providerId="ADAL" clId="{94DE0981-DB37-4F67-BFB8-11A10225424F}" dt="2023-01-28T16:11:53.863" v="4370"/>
          <ac:spMkLst>
            <pc:docMk/>
            <pc:sldMk cId="3480391358" sldId="280"/>
            <ac:spMk id="103" creationId="{5C7D1DEA-8A0D-415B-B755-2AF881070B18}"/>
          </ac:spMkLst>
        </pc:spChg>
        <pc:spChg chg="mod">
          <ac:chgData name="Long, Weitong" userId="c6662185-7318-410f-97e5-d6e77f6614a1" providerId="ADAL" clId="{94DE0981-DB37-4F67-BFB8-11A10225424F}" dt="2023-01-27T21:22:49.334" v="3348" actId="165"/>
          <ac:spMkLst>
            <pc:docMk/>
            <pc:sldMk cId="3480391358" sldId="280"/>
            <ac:spMk id="104" creationId="{64A6B019-1584-49F3-8329-CB4E078E0ECC}"/>
          </ac:spMkLst>
        </pc:spChg>
        <pc:spChg chg="mod">
          <ac:chgData name="Long, Weitong" userId="c6662185-7318-410f-97e5-d6e77f6614a1" providerId="ADAL" clId="{94DE0981-DB37-4F67-BFB8-11A10225424F}" dt="2023-01-27T21:22:49.334" v="3348" actId="165"/>
          <ac:spMkLst>
            <pc:docMk/>
            <pc:sldMk cId="3480391358" sldId="280"/>
            <ac:spMk id="106" creationId="{9307AD9E-D0D3-4979-BEE6-B5319CC9084E}"/>
          </ac:spMkLst>
        </pc:spChg>
        <pc:spChg chg="mod">
          <ac:chgData name="Long, Weitong" userId="c6662185-7318-410f-97e5-d6e77f6614a1" providerId="ADAL" clId="{94DE0981-DB37-4F67-BFB8-11A10225424F}" dt="2023-01-27T21:22:49.334" v="3348" actId="165"/>
          <ac:spMkLst>
            <pc:docMk/>
            <pc:sldMk cId="3480391358" sldId="280"/>
            <ac:spMk id="108" creationId="{2D4908DF-155E-4481-92CB-6C20D8F74217}"/>
          </ac:spMkLst>
        </pc:spChg>
        <pc:spChg chg="mod">
          <ac:chgData name="Long, Weitong" userId="c6662185-7318-410f-97e5-d6e77f6614a1" providerId="ADAL" clId="{94DE0981-DB37-4F67-BFB8-11A10225424F}" dt="2023-01-27T21:22:49.334" v="3348" actId="165"/>
          <ac:spMkLst>
            <pc:docMk/>
            <pc:sldMk cId="3480391358" sldId="280"/>
            <ac:spMk id="110" creationId="{5836DEFC-BAB7-4044-B9F2-58AD11A35F12}"/>
          </ac:spMkLst>
        </pc:spChg>
        <pc:spChg chg="add del mod">
          <ac:chgData name="Long, Weitong" userId="c6662185-7318-410f-97e5-d6e77f6614a1" providerId="ADAL" clId="{94DE0981-DB37-4F67-BFB8-11A10225424F}" dt="2023-01-27T09:20:01.690" v="2629" actId="478"/>
          <ac:spMkLst>
            <pc:docMk/>
            <pc:sldMk cId="3480391358" sldId="280"/>
            <ac:spMk id="112" creationId="{0E26C2C7-53A7-4F44-9E77-66D35412B3E5}"/>
          </ac:spMkLst>
        </pc:spChg>
        <pc:spChg chg="mod">
          <ac:chgData name="Long, Weitong" userId="c6662185-7318-410f-97e5-d6e77f6614a1" providerId="ADAL" clId="{94DE0981-DB37-4F67-BFB8-11A10225424F}" dt="2023-01-28T16:11:53.863" v="4370"/>
          <ac:spMkLst>
            <pc:docMk/>
            <pc:sldMk cId="3480391358" sldId="280"/>
            <ac:spMk id="112" creationId="{ABCDFCC8-1143-4731-9B56-F2D6414E2AF1}"/>
          </ac:spMkLst>
        </pc:spChg>
        <pc:spChg chg="add del mod">
          <ac:chgData name="Long, Weitong" userId="c6662185-7318-410f-97e5-d6e77f6614a1" providerId="ADAL" clId="{94DE0981-DB37-4F67-BFB8-11A10225424F}" dt="2023-01-27T09:20:08.482" v="2631" actId="478"/>
          <ac:spMkLst>
            <pc:docMk/>
            <pc:sldMk cId="3480391358" sldId="280"/>
            <ac:spMk id="113" creationId="{CB9C8DF0-7F06-4DBC-A0EA-BF59A9CFC863}"/>
          </ac:spMkLst>
        </pc:spChg>
        <pc:spChg chg="add mod">
          <ac:chgData name="Long, Weitong" userId="c6662185-7318-410f-97e5-d6e77f6614a1" providerId="ADAL" clId="{94DE0981-DB37-4F67-BFB8-11A10225424F}" dt="2023-01-27T21:22:49.334" v="3348" actId="165"/>
          <ac:spMkLst>
            <pc:docMk/>
            <pc:sldMk cId="3480391358" sldId="280"/>
            <ac:spMk id="114" creationId="{1DA2E609-A66E-4A9D-9066-1E19BE33E1A5}"/>
          </ac:spMkLst>
        </pc:spChg>
        <pc:spChg chg="add del mod">
          <ac:chgData name="Long, Weitong" userId="c6662185-7318-410f-97e5-d6e77f6614a1" providerId="ADAL" clId="{94DE0981-DB37-4F67-BFB8-11A10225424F}" dt="2023-01-25T11:56:10.895" v="2288" actId="478"/>
          <ac:spMkLst>
            <pc:docMk/>
            <pc:sldMk cId="3480391358" sldId="280"/>
            <ac:spMk id="114" creationId="{B047775E-3765-4CE2-A746-E8F4F1C39C4B}"/>
          </ac:spMkLst>
        </pc:spChg>
        <pc:spChg chg="add del mod">
          <ac:chgData name="Long, Weitong" userId="c6662185-7318-410f-97e5-d6e77f6614a1" providerId="ADAL" clId="{94DE0981-DB37-4F67-BFB8-11A10225424F}" dt="2023-01-28T14:32:19.877" v="3976" actId="478"/>
          <ac:spMkLst>
            <pc:docMk/>
            <pc:sldMk cId="3480391358" sldId="280"/>
            <ac:spMk id="116" creationId="{35280051-BFB1-4355-8B3A-209020F1CC37}"/>
          </ac:spMkLst>
        </pc:spChg>
        <pc:spChg chg="add del mod">
          <ac:chgData name="Long, Weitong" userId="c6662185-7318-410f-97e5-d6e77f6614a1" providerId="ADAL" clId="{94DE0981-DB37-4F67-BFB8-11A10225424F}" dt="2023-01-28T14:40:36.267" v="4080" actId="478"/>
          <ac:spMkLst>
            <pc:docMk/>
            <pc:sldMk cId="3480391358" sldId="280"/>
            <ac:spMk id="117" creationId="{C6DF3DEB-5F06-4D9D-9141-77E4DC02654B}"/>
          </ac:spMkLst>
        </pc:spChg>
        <pc:spChg chg="mod">
          <ac:chgData name="Long, Weitong" userId="c6662185-7318-410f-97e5-d6e77f6614a1" providerId="ADAL" clId="{94DE0981-DB37-4F67-BFB8-11A10225424F}" dt="2023-01-28T16:11:53.863" v="4370"/>
          <ac:spMkLst>
            <pc:docMk/>
            <pc:sldMk cId="3480391358" sldId="280"/>
            <ac:spMk id="118" creationId="{9B480960-5786-49FC-8C85-F0607168475C}"/>
          </ac:spMkLst>
        </pc:spChg>
        <pc:spChg chg="mod">
          <ac:chgData name="Long, Weitong" userId="c6662185-7318-410f-97e5-d6e77f6614a1" providerId="ADAL" clId="{94DE0981-DB37-4F67-BFB8-11A10225424F}" dt="2023-01-28T16:12:49.412" v="4386" actId="1076"/>
          <ac:spMkLst>
            <pc:docMk/>
            <pc:sldMk cId="3480391358" sldId="280"/>
            <ac:spMk id="121" creationId="{9785FEAA-D1EE-4A19-8127-929758594126}"/>
          </ac:spMkLst>
        </pc:spChg>
        <pc:spChg chg="mod">
          <ac:chgData name="Long, Weitong" userId="c6662185-7318-410f-97e5-d6e77f6614a1" providerId="ADAL" clId="{94DE0981-DB37-4F67-BFB8-11A10225424F}" dt="2023-01-27T09:34:46.768" v="2830" actId="571"/>
          <ac:spMkLst>
            <pc:docMk/>
            <pc:sldMk cId="3480391358" sldId="280"/>
            <ac:spMk id="126" creationId="{AF08CC27-0AE0-4EF8-860B-F9904655187C}"/>
          </ac:spMkLst>
        </pc:spChg>
        <pc:spChg chg="mod">
          <ac:chgData name="Long, Weitong" userId="c6662185-7318-410f-97e5-d6e77f6614a1" providerId="ADAL" clId="{94DE0981-DB37-4F67-BFB8-11A10225424F}" dt="2023-01-27T09:34:46.768" v="2830" actId="571"/>
          <ac:spMkLst>
            <pc:docMk/>
            <pc:sldMk cId="3480391358" sldId="280"/>
            <ac:spMk id="128" creationId="{5903C3CC-69D5-4B12-87A4-D22FA8BC077B}"/>
          </ac:spMkLst>
        </pc:spChg>
        <pc:spChg chg="mod">
          <ac:chgData name="Long, Weitong" userId="c6662185-7318-410f-97e5-d6e77f6614a1" providerId="ADAL" clId="{94DE0981-DB37-4F67-BFB8-11A10225424F}" dt="2023-01-27T09:34:46.768" v="2830" actId="571"/>
          <ac:spMkLst>
            <pc:docMk/>
            <pc:sldMk cId="3480391358" sldId="280"/>
            <ac:spMk id="130" creationId="{44E7A960-C9FE-4228-A9EB-A4CF9BA15B90}"/>
          </ac:spMkLst>
        </pc:spChg>
        <pc:spChg chg="mod">
          <ac:chgData name="Long, Weitong" userId="c6662185-7318-410f-97e5-d6e77f6614a1" providerId="ADAL" clId="{94DE0981-DB37-4F67-BFB8-11A10225424F}" dt="2023-01-27T09:34:46.768" v="2830" actId="571"/>
          <ac:spMkLst>
            <pc:docMk/>
            <pc:sldMk cId="3480391358" sldId="280"/>
            <ac:spMk id="132" creationId="{C9995A44-8BC6-4698-91B3-5786BB9010EF}"/>
          </ac:spMkLst>
        </pc:spChg>
        <pc:spChg chg="add del mod">
          <ac:chgData name="Long, Weitong" userId="c6662185-7318-410f-97e5-d6e77f6614a1" providerId="ADAL" clId="{94DE0981-DB37-4F67-BFB8-11A10225424F}" dt="2023-01-27T21:20:08.097" v="3327" actId="478"/>
          <ac:spMkLst>
            <pc:docMk/>
            <pc:sldMk cId="3480391358" sldId="280"/>
            <ac:spMk id="134" creationId="{5741B467-E1CA-4945-BD29-8E831E4F6188}"/>
          </ac:spMkLst>
        </pc:spChg>
        <pc:spChg chg="add del mod">
          <ac:chgData name="Long, Weitong" userId="c6662185-7318-410f-97e5-d6e77f6614a1" providerId="ADAL" clId="{94DE0981-DB37-4F67-BFB8-11A10225424F}" dt="2023-01-27T21:20:09.683" v="3328" actId="478"/>
          <ac:spMkLst>
            <pc:docMk/>
            <pc:sldMk cId="3480391358" sldId="280"/>
            <ac:spMk id="135" creationId="{1D4EFF82-E096-4761-A9A7-98AEA455CA8B}"/>
          </ac:spMkLst>
        </pc:spChg>
        <pc:grpChg chg="add mod">
          <ac:chgData name="Long, Weitong" userId="c6662185-7318-410f-97e5-d6e77f6614a1" providerId="ADAL" clId="{94DE0981-DB37-4F67-BFB8-11A10225424F}" dt="2023-01-28T14:44:28.043" v="4134" actId="164"/>
          <ac:grpSpMkLst>
            <pc:docMk/>
            <pc:sldMk cId="3480391358" sldId="280"/>
            <ac:grpSpMk id="3" creationId="{942BD53A-1920-41A1-8CB5-591B097DEA89}"/>
          </ac:grpSpMkLst>
        </pc:grpChg>
        <pc:grpChg chg="add del mod">
          <ac:chgData name="Long, Weitong" userId="c6662185-7318-410f-97e5-d6e77f6614a1" providerId="ADAL" clId="{94DE0981-DB37-4F67-BFB8-11A10225424F}" dt="2023-01-27T09:34:34.925" v="2826" actId="478"/>
          <ac:grpSpMkLst>
            <pc:docMk/>
            <pc:sldMk cId="3480391358" sldId="280"/>
            <ac:grpSpMk id="5" creationId="{1CDD5349-4002-473E-AB51-7B816953C746}"/>
          </ac:grpSpMkLst>
        </pc:grpChg>
        <pc:grpChg chg="add del mod">
          <ac:chgData name="Long, Weitong" userId="c6662185-7318-410f-97e5-d6e77f6614a1" providerId="ADAL" clId="{94DE0981-DB37-4F67-BFB8-11A10225424F}" dt="2023-01-28T16:11:49.340" v="4368" actId="478"/>
          <ac:grpSpMkLst>
            <pc:docMk/>
            <pc:sldMk cId="3480391358" sldId="280"/>
            <ac:grpSpMk id="5" creationId="{96C032D0-4554-4349-8856-FBADB14145EB}"/>
          </ac:grpSpMkLst>
        </pc:grpChg>
        <pc:grpChg chg="add del mod">
          <ac:chgData name="Long, Weitong" userId="c6662185-7318-410f-97e5-d6e77f6614a1" providerId="ADAL" clId="{94DE0981-DB37-4F67-BFB8-11A10225424F}" dt="2023-01-24T23:34:21.557" v="1550"/>
          <ac:grpSpMkLst>
            <pc:docMk/>
            <pc:sldMk cId="3480391358" sldId="280"/>
            <ac:grpSpMk id="8" creationId="{F036D9BE-83AB-4219-813B-3EAABA7059E8}"/>
          </ac:grpSpMkLst>
        </pc:grpChg>
        <pc:grpChg chg="add del mod">
          <ac:chgData name="Long, Weitong" userId="c6662185-7318-410f-97e5-d6e77f6614a1" providerId="ADAL" clId="{94DE0981-DB37-4F67-BFB8-11A10225424F}" dt="2023-01-27T09:22:51.538" v="2712" actId="21"/>
          <ac:grpSpMkLst>
            <pc:docMk/>
            <pc:sldMk cId="3480391358" sldId="280"/>
            <ac:grpSpMk id="9" creationId="{0C509389-8783-4E32-9385-6C5EAE3864DC}"/>
          </ac:grpSpMkLst>
        </pc:grpChg>
        <pc:grpChg chg="add del mod">
          <ac:chgData name="Long, Weitong" userId="c6662185-7318-410f-97e5-d6e77f6614a1" providerId="ADAL" clId="{94DE0981-DB37-4F67-BFB8-11A10225424F}" dt="2023-01-27T09:22:55.375" v="2714" actId="21"/>
          <ac:grpSpMkLst>
            <pc:docMk/>
            <pc:sldMk cId="3480391358" sldId="280"/>
            <ac:grpSpMk id="10" creationId="{1A1FF222-0AD1-42A5-9FF9-D5A6471856DA}"/>
          </ac:grpSpMkLst>
        </pc:grpChg>
        <pc:grpChg chg="add del mod">
          <ac:chgData name="Long, Weitong" userId="c6662185-7318-410f-97e5-d6e77f6614a1" providerId="ADAL" clId="{94DE0981-DB37-4F67-BFB8-11A10225424F}" dt="2023-01-24T23:34:21.557" v="1550"/>
          <ac:grpSpMkLst>
            <pc:docMk/>
            <pc:sldMk cId="3480391358" sldId="280"/>
            <ac:grpSpMk id="11" creationId="{B5C337AA-602D-478B-A8C2-67FC04F7E10F}"/>
          </ac:grpSpMkLst>
        </pc:grpChg>
        <pc:grpChg chg="add del mod">
          <ac:chgData name="Long, Weitong" userId="c6662185-7318-410f-97e5-d6e77f6614a1" providerId="ADAL" clId="{94DE0981-DB37-4F67-BFB8-11A10225424F}" dt="2023-01-24T23:34:21.557" v="1550"/>
          <ac:grpSpMkLst>
            <pc:docMk/>
            <pc:sldMk cId="3480391358" sldId="280"/>
            <ac:grpSpMk id="14" creationId="{DD9E5E27-DB9C-4C10-9FCF-9B1E3C8DB17C}"/>
          </ac:grpSpMkLst>
        </pc:grpChg>
        <pc:grpChg chg="mod">
          <ac:chgData name="Long, Weitong" userId="c6662185-7318-410f-97e5-d6e77f6614a1" providerId="ADAL" clId="{94DE0981-DB37-4F67-BFB8-11A10225424F}" dt="2023-01-24T23:34:09.274" v="1545"/>
          <ac:grpSpMkLst>
            <pc:docMk/>
            <pc:sldMk cId="3480391358" sldId="280"/>
            <ac:grpSpMk id="15" creationId="{FBD2A5F0-A0FF-45A8-A432-75EF24BFE8C1}"/>
          </ac:grpSpMkLst>
        </pc:grpChg>
        <pc:grpChg chg="mod">
          <ac:chgData name="Long, Weitong" userId="c6662185-7318-410f-97e5-d6e77f6614a1" providerId="ADAL" clId="{94DE0981-DB37-4F67-BFB8-11A10225424F}" dt="2023-01-24T23:34:09.274" v="1545"/>
          <ac:grpSpMkLst>
            <pc:docMk/>
            <pc:sldMk cId="3480391358" sldId="280"/>
            <ac:grpSpMk id="17" creationId="{61D4953E-8FA4-4615-BFC5-8BCE393C0530}"/>
          </ac:grpSpMkLst>
        </pc:grpChg>
        <pc:grpChg chg="mod">
          <ac:chgData name="Long, Weitong" userId="c6662185-7318-410f-97e5-d6e77f6614a1" providerId="ADAL" clId="{94DE0981-DB37-4F67-BFB8-11A10225424F}" dt="2023-01-24T23:34:09.274" v="1545"/>
          <ac:grpSpMkLst>
            <pc:docMk/>
            <pc:sldMk cId="3480391358" sldId="280"/>
            <ac:grpSpMk id="18" creationId="{295F96D7-1015-4368-B571-01F2F4E8346D}"/>
          </ac:grpSpMkLst>
        </pc:grpChg>
        <pc:grpChg chg="add del mod">
          <ac:chgData name="Long, Weitong" userId="c6662185-7318-410f-97e5-d6e77f6614a1" providerId="ADAL" clId="{94DE0981-DB37-4F67-BFB8-11A10225424F}" dt="2023-01-27T21:22:49.334" v="3348" actId="165"/>
          <ac:grpSpMkLst>
            <pc:docMk/>
            <pc:sldMk cId="3480391358" sldId="280"/>
            <ac:grpSpMk id="20" creationId="{87160451-923B-4697-8A61-63AC9042A39D}"/>
          </ac:grpSpMkLst>
        </pc:grpChg>
        <pc:grpChg chg="add mod">
          <ac:chgData name="Long, Weitong" userId="c6662185-7318-410f-97e5-d6e77f6614a1" providerId="ADAL" clId="{94DE0981-DB37-4F67-BFB8-11A10225424F}" dt="2023-01-27T09:21:08.319" v="2645" actId="164"/>
          <ac:grpSpMkLst>
            <pc:docMk/>
            <pc:sldMk cId="3480391358" sldId="280"/>
            <ac:grpSpMk id="23" creationId="{1DD98E25-B9F5-4A36-B095-3A2B4BDC1CA4}"/>
          </ac:grpSpMkLst>
        </pc:grpChg>
        <pc:grpChg chg="add mod">
          <ac:chgData name="Long, Weitong" userId="c6662185-7318-410f-97e5-d6e77f6614a1" providerId="ADAL" clId="{94DE0981-DB37-4F67-BFB8-11A10225424F}" dt="2023-01-27T09:21:08.319" v="2645" actId="164"/>
          <ac:grpSpMkLst>
            <pc:docMk/>
            <pc:sldMk cId="3480391358" sldId="280"/>
            <ac:grpSpMk id="26" creationId="{EC2D0DE1-77E7-4341-A49B-4CF075CF5CBC}"/>
          </ac:grpSpMkLst>
        </pc:grpChg>
        <pc:grpChg chg="add del mod">
          <ac:chgData name="Long, Weitong" userId="c6662185-7318-410f-97e5-d6e77f6614a1" providerId="ADAL" clId="{94DE0981-DB37-4F67-BFB8-11A10225424F}" dt="2023-01-25T10:08:50.446" v="1705" actId="478"/>
          <ac:grpSpMkLst>
            <pc:docMk/>
            <pc:sldMk cId="3480391358" sldId="280"/>
            <ac:grpSpMk id="29" creationId="{7ACDE96B-68C3-416C-A0AB-5CF1CC97C366}"/>
          </ac:grpSpMkLst>
        </pc:grpChg>
        <pc:grpChg chg="mod topLvl">
          <ac:chgData name="Long, Weitong" userId="c6662185-7318-410f-97e5-d6e77f6614a1" providerId="ADAL" clId="{94DE0981-DB37-4F67-BFB8-11A10225424F}" dt="2023-01-27T09:21:08.319" v="2645" actId="164"/>
          <ac:grpSpMkLst>
            <pc:docMk/>
            <pc:sldMk cId="3480391358" sldId="280"/>
            <ac:grpSpMk id="30" creationId="{2B66B2E4-7F54-4185-AB3E-3FDBFEFD22BA}"/>
          </ac:grpSpMkLst>
        </pc:grpChg>
        <pc:grpChg chg="mod">
          <ac:chgData name="Long, Weitong" userId="c6662185-7318-410f-97e5-d6e77f6614a1" providerId="ADAL" clId="{94DE0981-DB37-4F67-BFB8-11A10225424F}" dt="2023-01-24T23:34:22.713" v="1551"/>
          <ac:grpSpMkLst>
            <pc:docMk/>
            <pc:sldMk cId="3480391358" sldId="280"/>
            <ac:grpSpMk id="32" creationId="{757F0DB5-C5C0-4248-9B98-574EC4963CA8}"/>
          </ac:grpSpMkLst>
        </pc:grpChg>
        <pc:grpChg chg="mod">
          <ac:chgData name="Long, Weitong" userId="c6662185-7318-410f-97e5-d6e77f6614a1" providerId="ADAL" clId="{94DE0981-DB37-4F67-BFB8-11A10225424F}" dt="2023-01-24T23:34:22.713" v="1551"/>
          <ac:grpSpMkLst>
            <pc:docMk/>
            <pc:sldMk cId="3480391358" sldId="280"/>
            <ac:grpSpMk id="33" creationId="{59E945F6-7261-48FE-9910-7931B4139D9B}"/>
          </ac:grpSpMkLst>
        </pc:grpChg>
        <pc:grpChg chg="add del mod">
          <ac:chgData name="Long, Weitong" userId="c6662185-7318-410f-97e5-d6e77f6614a1" providerId="ADAL" clId="{94DE0981-DB37-4F67-BFB8-11A10225424F}" dt="2023-01-25T10:05:34.143" v="1641" actId="478"/>
          <ac:grpSpMkLst>
            <pc:docMk/>
            <pc:sldMk cId="3480391358" sldId="280"/>
            <ac:grpSpMk id="47" creationId="{E4908D60-6EE7-450B-A3BE-A8EFB30397BB}"/>
          </ac:grpSpMkLst>
        </pc:grpChg>
        <pc:grpChg chg="add del mod">
          <ac:chgData name="Long, Weitong" userId="c6662185-7318-410f-97e5-d6e77f6614a1" providerId="ADAL" clId="{94DE0981-DB37-4F67-BFB8-11A10225424F}" dt="2023-01-28T16:11:53.483" v="4369" actId="21"/>
          <ac:grpSpMkLst>
            <pc:docMk/>
            <pc:sldMk cId="3480391358" sldId="280"/>
            <ac:grpSpMk id="47" creationId="{E9F93D31-2BAA-4D2D-8419-A73E61F52DF0}"/>
          </ac:grpSpMkLst>
        </pc:grpChg>
        <pc:grpChg chg="del mod topLvl">
          <ac:chgData name="Long, Weitong" userId="c6662185-7318-410f-97e5-d6e77f6614a1" providerId="ADAL" clId="{94DE0981-DB37-4F67-BFB8-11A10225424F}" dt="2023-01-27T09:20:54.515" v="2642" actId="478"/>
          <ac:grpSpMkLst>
            <pc:docMk/>
            <pc:sldMk cId="3480391358" sldId="280"/>
            <ac:grpSpMk id="48" creationId="{1D5011F0-D95E-420A-9972-1A367F90DD87}"/>
          </ac:grpSpMkLst>
        </pc:grpChg>
        <pc:grpChg chg="add del mod">
          <ac:chgData name="Long, Weitong" userId="c6662185-7318-410f-97e5-d6e77f6614a1" providerId="ADAL" clId="{94DE0981-DB37-4F67-BFB8-11A10225424F}" dt="2023-01-28T16:11:53.483" v="4369" actId="21"/>
          <ac:grpSpMkLst>
            <pc:docMk/>
            <pc:sldMk cId="3480391358" sldId="280"/>
            <ac:grpSpMk id="50" creationId="{3DAB5B7A-F428-41B4-8C23-61DB8EC59C29}"/>
          </ac:grpSpMkLst>
        </pc:grpChg>
        <pc:grpChg chg="mod">
          <ac:chgData name="Long, Weitong" userId="c6662185-7318-410f-97e5-d6e77f6614a1" providerId="ADAL" clId="{94DE0981-DB37-4F67-BFB8-11A10225424F}" dt="2023-01-28T14:44:34.487" v="4136"/>
          <ac:grpSpMkLst>
            <pc:docMk/>
            <pc:sldMk cId="3480391358" sldId="280"/>
            <ac:grpSpMk id="51" creationId="{0B4ADD3D-9708-44D5-ACEA-995BC0DE92B6}"/>
          </ac:grpSpMkLst>
        </pc:grpChg>
        <pc:grpChg chg="mod">
          <ac:chgData name="Long, Weitong" userId="c6662185-7318-410f-97e5-d6e77f6614a1" providerId="ADAL" clId="{94DE0981-DB37-4F67-BFB8-11A10225424F}" dt="2023-01-28T14:44:34.487" v="4136"/>
          <ac:grpSpMkLst>
            <pc:docMk/>
            <pc:sldMk cId="3480391358" sldId="280"/>
            <ac:grpSpMk id="52" creationId="{2591AE34-536D-4DFB-B0F6-195A8BD9E682}"/>
          </ac:grpSpMkLst>
        </pc:grpChg>
        <pc:grpChg chg="add del mod">
          <ac:chgData name="Long, Weitong" userId="c6662185-7318-410f-97e5-d6e77f6614a1" providerId="ADAL" clId="{94DE0981-DB37-4F67-BFB8-11A10225424F}" dt="2023-01-27T09:20:57.767" v="2643" actId="478"/>
          <ac:grpSpMkLst>
            <pc:docMk/>
            <pc:sldMk cId="3480391358" sldId="280"/>
            <ac:grpSpMk id="52" creationId="{EC9D3E11-5A43-407F-9081-E9614CB3FAAB}"/>
          </ac:grpSpMkLst>
        </pc:grpChg>
        <pc:grpChg chg="mod">
          <ac:chgData name="Long, Weitong" userId="c6662185-7318-410f-97e5-d6e77f6614a1" providerId="ADAL" clId="{94DE0981-DB37-4F67-BFB8-11A10225424F}" dt="2023-01-28T14:44:34.487" v="4136"/>
          <ac:grpSpMkLst>
            <pc:docMk/>
            <pc:sldMk cId="3480391358" sldId="280"/>
            <ac:grpSpMk id="53" creationId="{36810665-1B88-40EC-AA4F-407622D9F007}"/>
          </ac:grpSpMkLst>
        </pc:grpChg>
        <pc:grpChg chg="mod">
          <ac:chgData name="Long, Weitong" userId="c6662185-7318-410f-97e5-d6e77f6614a1" providerId="ADAL" clId="{94DE0981-DB37-4F67-BFB8-11A10225424F}" dt="2023-01-28T14:44:34.487" v="4136"/>
          <ac:grpSpMkLst>
            <pc:docMk/>
            <pc:sldMk cId="3480391358" sldId="280"/>
            <ac:grpSpMk id="54" creationId="{682A0676-3B3E-472F-ADC8-20F9352C180D}"/>
          </ac:grpSpMkLst>
        </pc:grpChg>
        <pc:grpChg chg="add del mod">
          <ac:chgData name="Long, Weitong" userId="c6662185-7318-410f-97e5-d6e77f6614a1" providerId="ADAL" clId="{94DE0981-DB37-4F67-BFB8-11A10225424F}" dt="2023-01-25T10:06:12.229" v="1656" actId="478"/>
          <ac:grpSpMkLst>
            <pc:docMk/>
            <pc:sldMk cId="3480391358" sldId="280"/>
            <ac:grpSpMk id="55" creationId="{410EDB4F-24FC-4BF5-AC8E-B314F9FFB2F6}"/>
          </ac:grpSpMkLst>
        </pc:grpChg>
        <pc:grpChg chg="del mod topLvl">
          <ac:chgData name="Long, Weitong" userId="c6662185-7318-410f-97e5-d6e77f6614a1" providerId="ADAL" clId="{94DE0981-DB37-4F67-BFB8-11A10225424F}" dt="2023-01-27T09:21:00.331" v="2644" actId="478"/>
          <ac:grpSpMkLst>
            <pc:docMk/>
            <pc:sldMk cId="3480391358" sldId="280"/>
            <ac:grpSpMk id="56" creationId="{9F36E835-91B4-4CBE-9FEE-6C5F7AAAA8B0}"/>
          </ac:grpSpMkLst>
        </pc:grpChg>
        <pc:grpChg chg="add del mod">
          <ac:chgData name="Long, Weitong" userId="c6662185-7318-410f-97e5-d6e77f6614a1" providerId="ADAL" clId="{94DE0981-DB37-4F67-BFB8-11A10225424F}" dt="2023-01-27T21:22:43.782" v="3347" actId="165"/>
          <ac:grpSpMkLst>
            <pc:docMk/>
            <pc:sldMk cId="3480391358" sldId="280"/>
            <ac:grpSpMk id="57" creationId="{257FD545-2ED8-45D3-B205-7173791C92E9}"/>
          </ac:grpSpMkLst>
        </pc:grpChg>
        <pc:grpChg chg="del mod">
          <ac:chgData name="Long, Weitong" userId="c6662185-7318-410f-97e5-d6e77f6614a1" providerId="ADAL" clId="{94DE0981-DB37-4F67-BFB8-11A10225424F}" dt="2023-01-25T10:06:09.964" v="1655" actId="478"/>
          <ac:grpSpMkLst>
            <pc:docMk/>
            <pc:sldMk cId="3480391358" sldId="280"/>
            <ac:grpSpMk id="57" creationId="{D27DA47E-DD92-402A-89FE-555968A6DD69}"/>
          </ac:grpSpMkLst>
        </pc:grpChg>
        <pc:grpChg chg="del mod topLvl">
          <ac:chgData name="Long, Weitong" userId="c6662185-7318-410f-97e5-d6e77f6614a1" providerId="ADAL" clId="{94DE0981-DB37-4F67-BFB8-11A10225424F}" dt="2023-01-28T14:32:19.877" v="3976" actId="478"/>
          <ac:grpSpMkLst>
            <pc:docMk/>
            <pc:sldMk cId="3480391358" sldId="280"/>
            <ac:grpSpMk id="58" creationId="{95CBDB0F-55CD-485E-BD4F-0D1A3C5AB8C6}"/>
          </ac:grpSpMkLst>
        </pc:grpChg>
        <pc:grpChg chg="del mod topLvl">
          <ac:chgData name="Long, Weitong" userId="c6662185-7318-410f-97e5-d6e77f6614a1" providerId="ADAL" clId="{94DE0981-DB37-4F67-BFB8-11A10225424F}" dt="2023-01-28T14:32:19.877" v="3976" actId="478"/>
          <ac:grpSpMkLst>
            <pc:docMk/>
            <pc:sldMk cId="3480391358" sldId="280"/>
            <ac:grpSpMk id="59" creationId="{820A775B-B11D-4ECB-89BC-B0238DC27870}"/>
          </ac:grpSpMkLst>
        </pc:grpChg>
        <pc:grpChg chg="del mod topLvl">
          <ac:chgData name="Long, Weitong" userId="c6662185-7318-410f-97e5-d6e77f6614a1" providerId="ADAL" clId="{94DE0981-DB37-4F67-BFB8-11A10225424F}" dt="2023-01-28T14:32:19.877" v="3976" actId="478"/>
          <ac:grpSpMkLst>
            <pc:docMk/>
            <pc:sldMk cId="3480391358" sldId="280"/>
            <ac:grpSpMk id="62" creationId="{D21FBD64-F297-4129-BA14-7ACD08C34B1D}"/>
          </ac:grpSpMkLst>
        </pc:grpChg>
        <pc:grpChg chg="mod">
          <ac:chgData name="Long, Weitong" userId="c6662185-7318-410f-97e5-d6e77f6614a1" providerId="ADAL" clId="{94DE0981-DB37-4F67-BFB8-11A10225424F}" dt="2023-01-27T21:22:43.782" v="3347" actId="165"/>
          <ac:grpSpMkLst>
            <pc:docMk/>
            <pc:sldMk cId="3480391358" sldId="280"/>
            <ac:grpSpMk id="63" creationId="{CC8C1CF3-DC9B-4750-B58E-31192F1221FD}"/>
          </ac:grpSpMkLst>
        </pc:grpChg>
        <pc:grpChg chg="mod">
          <ac:chgData name="Long, Weitong" userId="c6662185-7318-410f-97e5-d6e77f6614a1" providerId="ADAL" clId="{94DE0981-DB37-4F67-BFB8-11A10225424F}" dt="2023-01-27T21:22:43.782" v="3347" actId="165"/>
          <ac:grpSpMkLst>
            <pc:docMk/>
            <pc:sldMk cId="3480391358" sldId="280"/>
            <ac:grpSpMk id="64" creationId="{1EC07B27-8028-4A09-8058-9AB293920BAC}"/>
          </ac:grpSpMkLst>
        </pc:grpChg>
        <pc:grpChg chg="add mod">
          <ac:chgData name="Long, Weitong" userId="c6662185-7318-410f-97e5-d6e77f6614a1" providerId="ADAL" clId="{94DE0981-DB37-4F67-BFB8-11A10225424F}" dt="2023-01-27T09:21:23.473" v="2647" actId="164"/>
          <ac:grpSpMkLst>
            <pc:docMk/>
            <pc:sldMk cId="3480391358" sldId="280"/>
            <ac:grpSpMk id="67" creationId="{11A30A7C-75B2-44DA-A8E1-E5FD4B4E94E7}"/>
          </ac:grpSpMkLst>
        </pc:grpChg>
        <pc:grpChg chg="add mod">
          <ac:chgData name="Long, Weitong" userId="c6662185-7318-410f-97e5-d6e77f6614a1" providerId="ADAL" clId="{94DE0981-DB37-4F67-BFB8-11A10225424F}" dt="2023-01-27T09:21:23.473" v="2647" actId="164"/>
          <ac:grpSpMkLst>
            <pc:docMk/>
            <pc:sldMk cId="3480391358" sldId="280"/>
            <ac:grpSpMk id="70" creationId="{ECFBB413-EAC7-4367-8AE7-1AF1F3FECC44}"/>
          </ac:grpSpMkLst>
        </pc:grpChg>
        <pc:grpChg chg="mod">
          <ac:chgData name="Long, Weitong" userId="c6662185-7318-410f-97e5-d6e77f6614a1" providerId="ADAL" clId="{94DE0981-DB37-4F67-BFB8-11A10225424F}" dt="2023-01-25T10:09:37.028" v="1708"/>
          <ac:grpSpMkLst>
            <pc:docMk/>
            <pc:sldMk cId="3480391358" sldId="280"/>
            <ac:grpSpMk id="71" creationId="{192329EA-3F8A-45E4-8A3F-F1DE3B16BB41}"/>
          </ac:grpSpMkLst>
        </pc:grpChg>
        <pc:grpChg chg="add del mod">
          <ac:chgData name="Long, Weitong" userId="c6662185-7318-410f-97e5-d6e77f6614a1" providerId="ADAL" clId="{94DE0981-DB37-4F67-BFB8-11A10225424F}" dt="2023-01-28T16:11:53.483" v="4369" actId="21"/>
          <ac:grpSpMkLst>
            <pc:docMk/>
            <pc:sldMk cId="3480391358" sldId="280"/>
            <ac:grpSpMk id="72" creationId="{38F8F57E-2F28-477F-B9A8-1207FF938337}"/>
          </ac:grpSpMkLst>
        </pc:grpChg>
        <pc:grpChg chg="mod">
          <ac:chgData name="Long, Weitong" userId="c6662185-7318-410f-97e5-d6e77f6614a1" providerId="ADAL" clId="{94DE0981-DB37-4F67-BFB8-11A10225424F}" dt="2023-01-25T10:09:37.028" v="1708"/>
          <ac:grpSpMkLst>
            <pc:docMk/>
            <pc:sldMk cId="3480391358" sldId="280"/>
            <ac:grpSpMk id="72" creationId="{FDA58AA7-3CC9-4EC4-B32B-FC3BAC687D36}"/>
          </ac:grpSpMkLst>
        </pc:grpChg>
        <pc:grpChg chg="mod">
          <ac:chgData name="Long, Weitong" userId="c6662185-7318-410f-97e5-d6e77f6614a1" providerId="ADAL" clId="{94DE0981-DB37-4F67-BFB8-11A10225424F}" dt="2023-01-25T10:09:37.028" v="1708"/>
          <ac:grpSpMkLst>
            <pc:docMk/>
            <pc:sldMk cId="3480391358" sldId="280"/>
            <ac:grpSpMk id="73" creationId="{B92F0541-42D3-4326-AEC6-A4094DF3D9BE}"/>
          </ac:grpSpMkLst>
        </pc:grpChg>
        <pc:grpChg chg="mod">
          <ac:chgData name="Long, Weitong" userId="c6662185-7318-410f-97e5-d6e77f6614a1" providerId="ADAL" clId="{94DE0981-DB37-4F67-BFB8-11A10225424F}" dt="2023-01-25T10:09:37.028" v="1708"/>
          <ac:grpSpMkLst>
            <pc:docMk/>
            <pc:sldMk cId="3480391358" sldId="280"/>
            <ac:grpSpMk id="74" creationId="{63317D3D-876F-4764-906A-0D5C27BCA653}"/>
          </ac:grpSpMkLst>
        </pc:grpChg>
        <pc:grpChg chg="add mod">
          <ac:chgData name="Long, Weitong" userId="c6662185-7318-410f-97e5-d6e77f6614a1" providerId="ADAL" clId="{94DE0981-DB37-4F67-BFB8-11A10225424F}" dt="2023-01-28T16:12:25.601" v="4380" actId="1076"/>
          <ac:grpSpMkLst>
            <pc:docMk/>
            <pc:sldMk cId="3480391358" sldId="280"/>
            <ac:grpSpMk id="76" creationId="{B2C2CA5C-E31F-40FF-9B00-768E9E492C25}"/>
          </ac:grpSpMkLst>
        </pc:grpChg>
        <pc:grpChg chg="add mod">
          <ac:chgData name="Long, Weitong" userId="c6662185-7318-410f-97e5-d6e77f6614a1" providerId="ADAL" clId="{94DE0981-DB37-4F67-BFB8-11A10225424F}" dt="2023-01-28T16:12:32.900" v="4381" actId="1076"/>
          <ac:grpSpMkLst>
            <pc:docMk/>
            <pc:sldMk cId="3480391358" sldId="280"/>
            <ac:grpSpMk id="79" creationId="{0DBCA16C-8DD0-4C3D-BF8C-F9C22FB84E8A}"/>
          </ac:grpSpMkLst>
        </pc:grpChg>
        <pc:grpChg chg="mod">
          <ac:chgData name="Long, Weitong" userId="c6662185-7318-410f-97e5-d6e77f6614a1" providerId="ADAL" clId="{94DE0981-DB37-4F67-BFB8-11A10225424F}" dt="2023-01-28T16:11:53.863" v="4370"/>
          <ac:grpSpMkLst>
            <pc:docMk/>
            <pc:sldMk cId="3480391358" sldId="280"/>
            <ac:grpSpMk id="80" creationId="{855022C5-E7CD-4AC4-BECE-B8D86DE1BD11}"/>
          </ac:grpSpMkLst>
        </pc:grpChg>
        <pc:grpChg chg="mod">
          <ac:chgData name="Long, Weitong" userId="c6662185-7318-410f-97e5-d6e77f6614a1" providerId="ADAL" clId="{94DE0981-DB37-4F67-BFB8-11A10225424F}" dt="2023-01-28T16:11:53.863" v="4370"/>
          <ac:grpSpMkLst>
            <pc:docMk/>
            <pc:sldMk cId="3480391358" sldId="280"/>
            <ac:grpSpMk id="81" creationId="{19615FB1-FA3C-46CE-92C5-4301F752CF17}"/>
          </ac:grpSpMkLst>
        </pc:grpChg>
        <pc:grpChg chg="mod">
          <ac:chgData name="Long, Weitong" userId="c6662185-7318-410f-97e5-d6e77f6614a1" providerId="ADAL" clId="{94DE0981-DB37-4F67-BFB8-11A10225424F}" dt="2023-01-28T16:11:53.863" v="4370"/>
          <ac:grpSpMkLst>
            <pc:docMk/>
            <pc:sldMk cId="3480391358" sldId="280"/>
            <ac:grpSpMk id="82" creationId="{3828FFA7-712A-49D5-B6AC-70516432BE6B}"/>
          </ac:grpSpMkLst>
        </pc:grpChg>
        <pc:grpChg chg="mod">
          <ac:chgData name="Long, Weitong" userId="c6662185-7318-410f-97e5-d6e77f6614a1" providerId="ADAL" clId="{94DE0981-DB37-4F67-BFB8-11A10225424F}" dt="2023-01-28T16:11:53.863" v="4370"/>
          <ac:grpSpMkLst>
            <pc:docMk/>
            <pc:sldMk cId="3480391358" sldId="280"/>
            <ac:grpSpMk id="83" creationId="{6EE9DE14-F5FC-4F6B-BEFA-C7EDD9B92966}"/>
          </ac:grpSpMkLst>
        </pc:grpChg>
        <pc:grpChg chg="add mod">
          <ac:chgData name="Long, Weitong" userId="c6662185-7318-410f-97e5-d6e77f6614a1" providerId="ADAL" clId="{94DE0981-DB37-4F67-BFB8-11A10225424F}" dt="2023-01-27T09:21:23.473" v="2647" actId="164"/>
          <ac:grpSpMkLst>
            <pc:docMk/>
            <pc:sldMk cId="3480391358" sldId="280"/>
            <ac:grpSpMk id="83" creationId="{7469ECE8-B9E8-45DF-BE8C-17EB0A37C858}"/>
          </ac:grpSpMkLst>
        </pc:grpChg>
        <pc:grpChg chg="add del mod">
          <ac:chgData name="Long, Weitong" userId="c6662185-7318-410f-97e5-d6e77f6614a1" providerId="ADAL" clId="{94DE0981-DB37-4F67-BFB8-11A10225424F}" dt="2023-01-27T09:30:03.827" v="2778" actId="165"/>
          <ac:grpSpMkLst>
            <pc:docMk/>
            <pc:sldMk cId="3480391358" sldId="280"/>
            <ac:grpSpMk id="92" creationId="{46309893-5368-4F5D-8F4C-EEDEB114977F}"/>
          </ac:grpSpMkLst>
        </pc:grpChg>
        <pc:grpChg chg="del mod topLvl">
          <ac:chgData name="Long, Weitong" userId="c6662185-7318-410f-97e5-d6e77f6614a1" providerId="ADAL" clId="{94DE0981-DB37-4F67-BFB8-11A10225424F}" dt="2023-01-28T14:44:34.037" v="4135" actId="21"/>
          <ac:grpSpMkLst>
            <pc:docMk/>
            <pc:sldMk cId="3480391358" sldId="280"/>
            <ac:grpSpMk id="93" creationId="{F3D95ABE-E32D-4B32-B350-E5C90C5FD054}"/>
          </ac:grpSpMkLst>
        </pc:grpChg>
        <pc:grpChg chg="del mod topLvl">
          <ac:chgData name="Long, Weitong" userId="c6662185-7318-410f-97e5-d6e77f6614a1" providerId="ADAL" clId="{94DE0981-DB37-4F67-BFB8-11A10225424F}" dt="2023-01-28T14:44:34.037" v="4135" actId="21"/>
          <ac:grpSpMkLst>
            <pc:docMk/>
            <pc:sldMk cId="3480391358" sldId="280"/>
            <ac:grpSpMk id="94" creationId="{F2104034-E2CA-4B1B-AD7A-75296969CD96}"/>
          </ac:grpSpMkLst>
        </pc:grpChg>
        <pc:grpChg chg="del mod topLvl">
          <ac:chgData name="Long, Weitong" userId="c6662185-7318-410f-97e5-d6e77f6614a1" providerId="ADAL" clId="{94DE0981-DB37-4F67-BFB8-11A10225424F}" dt="2023-01-28T14:44:34.037" v="4135" actId="21"/>
          <ac:grpSpMkLst>
            <pc:docMk/>
            <pc:sldMk cId="3480391358" sldId="280"/>
            <ac:grpSpMk id="95" creationId="{D987E635-E57C-4FD1-AF83-DCDB631A4C16}"/>
          </ac:grpSpMkLst>
        </pc:grpChg>
        <pc:grpChg chg="mod">
          <ac:chgData name="Long, Weitong" userId="c6662185-7318-410f-97e5-d6e77f6614a1" providerId="ADAL" clId="{94DE0981-DB37-4F67-BFB8-11A10225424F}" dt="2023-01-27T21:22:49.334" v="3348" actId="165"/>
          <ac:grpSpMkLst>
            <pc:docMk/>
            <pc:sldMk cId="3480391358" sldId="280"/>
            <ac:grpSpMk id="98" creationId="{5C093A99-E3AE-405E-B416-20BE69D2FEC4}"/>
          </ac:grpSpMkLst>
        </pc:grpChg>
        <pc:grpChg chg="mod">
          <ac:chgData name="Long, Weitong" userId="c6662185-7318-410f-97e5-d6e77f6614a1" providerId="ADAL" clId="{94DE0981-DB37-4F67-BFB8-11A10225424F}" dt="2023-01-27T21:22:49.334" v="3348" actId="165"/>
          <ac:grpSpMkLst>
            <pc:docMk/>
            <pc:sldMk cId="3480391358" sldId="280"/>
            <ac:grpSpMk id="99" creationId="{33BC8C3F-9118-4ACC-9285-996F823C5950}"/>
          </ac:grpSpMkLst>
        </pc:grpChg>
        <pc:grpChg chg="mod">
          <ac:chgData name="Long, Weitong" userId="c6662185-7318-410f-97e5-d6e77f6614a1" providerId="ADAL" clId="{94DE0981-DB37-4F67-BFB8-11A10225424F}" dt="2023-01-27T21:22:49.334" v="3348" actId="165"/>
          <ac:grpSpMkLst>
            <pc:docMk/>
            <pc:sldMk cId="3480391358" sldId="280"/>
            <ac:grpSpMk id="100" creationId="{4BD53B50-C73F-454D-8EB6-1CB3E6C2315B}"/>
          </ac:grpSpMkLst>
        </pc:grpChg>
        <pc:grpChg chg="mod">
          <ac:chgData name="Long, Weitong" userId="c6662185-7318-410f-97e5-d6e77f6614a1" providerId="ADAL" clId="{94DE0981-DB37-4F67-BFB8-11A10225424F}" dt="2023-01-27T21:22:49.334" v="3348" actId="165"/>
          <ac:grpSpMkLst>
            <pc:docMk/>
            <pc:sldMk cId="3480391358" sldId="280"/>
            <ac:grpSpMk id="101" creationId="{8A310809-E7C7-4442-B9FC-4BF8DFA31429}"/>
          </ac:grpSpMkLst>
        </pc:grpChg>
        <pc:grpChg chg="add mod">
          <ac:chgData name="Long, Weitong" userId="c6662185-7318-410f-97e5-d6e77f6614a1" providerId="ADAL" clId="{94DE0981-DB37-4F67-BFB8-11A10225424F}" dt="2023-01-27T09:34:46.768" v="2830" actId="571"/>
          <ac:grpSpMkLst>
            <pc:docMk/>
            <pc:sldMk cId="3480391358" sldId="280"/>
            <ac:grpSpMk id="120" creationId="{40424AFB-E2B9-4113-8AA9-291B66FC749E}"/>
          </ac:grpSpMkLst>
        </pc:grpChg>
        <pc:grpChg chg="add mod">
          <ac:chgData name="Long, Weitong" userId="c6662185-7318-410f-97e5-d6e77f6614a1" providerId="ADAL" clId="{94DE0981-DB37-4F67-BFB8-11A10225424F}" dt="2023-01-28T16:12:47.427" v="4385" actId="1076"/>
          <ac:grpSpMkLst>
            <pc:docMk/>
            <pc:sldMk cId="3480391358" sldId="280"/>
            <ac:grpSpMk id="120" creationId="{4BAA7B2B-AEF4-4F62-B892-C5568F9DE56F}"/>
          </ac:grpSpMkLst>
        </pc:grpChg>
        <pc:grpChg chg="mod">
          <ac:chgData name="Long, Weitong" userId="c6662185-7318-410f-97e5-d6e77f6614a1" providerId="ADAL" clId="{94DE0981-DB37-4F67-BFB8-11A10225424F}" dt="2023-01-27T09:34:46.768" v="2830" actId="571"/>
          <ac:grpSpMkLst>
            <pc:docMk/>
            <pc:sldMk cId="3480391358" sldId="280"/>
            <ac:grpSpMk id="121" creationId="{27FF7A7C-865E-4635-B434-3C66E3F965A9}"/>
          </ac:grpSpMkLst>
        </pc:grpChg>
        <pc:grpChg chg="mod">
          <ac:chgData name="Long, Weitong" userId="c6662185-7318-410f-97e5-d6e77f6614a1" providerId="ADAL" clId="{94DE0981-DB37-4F67-BFB8-11A10225424F}" dt="2023-01-27T09:34:46.768" v="2830" actId="571"/>
          <ac:grpSpMkLst>
            <pc:docMk/>
            <pc:sldMk cId="3480391358" sldId="280"/>
            <ac:grpSpMk id="122" creationId="{E7A62FAC-A8B4-4577-93D6-96FA590B73B0}"/>
          </ac:grpSpMkLst>
        </pc:grpChg>
        <pc:grpChg chg="mod">
          <ac:chgData name="Long, Weitong" userId="c6662185-7318-410f-97e5-d6e77f6614a1" providerId="ADAL" clId="{94DE0981-DB37-4F67-BFB8-11A10225424F}" dt="2023-01-27T09:34:46.768" v="2830" actId="571"/>
          <ac:grpSpMkLst>
            <pc:docMk/>
            <pc:sldMk cId="3480391358" sldId="280"/>
            <ac:grpSpMk id="123" creationId="{57BEFBD9-D8CC-49E6-B2B9-11420CB9DF1F}"/>
          </ac:grpSpMkLst>
        </pc:grpChg>
        <pc:grpChg chg="mod">
          <ac:chgData name="Long, Weitong" userId="c6662185-7318-410f-97e5-d6e77f6614a1" providerId="ADAL" clId="{94DE0981-DB37-4F67-BFB8-11A10225424F}" dt="2023-01-27T09:34:46.768" v="2830" actId="571"/>
          <ac:grpSpMkLst>
            <pc:docMk/>
            <pc:sldMk cId="3480391358" sldId="280"/>
            <ac:grpSpMk id="124" creationId="{744333AB-8DF1-4A65-828F-38CCD4EC6FD7}"/>
          </ac:grpSpMkLst>
        </pc:grpChg>
        <pc:grpChg chg="mod">
          <ac:chgData name="Long, Weitong" userId="c6662185-7318-410f-97e5-d6e77f6614a1" providerId="ADAL" clId="{94DE0981-DB37-4F67-BFB8-11A10225424F}" dt="2023-01-27T09:34:46.768" v="2830" actId="571"/>
          <ac:grpSpMkLst>
            <pc:docMk/>
            <pc:sldMk cId="3480391358" sldId="280"/>
            <ac:grpSpMk id="125" creationId="{8CD84AE2-50CB-4FD5-ADC6-4D3A8EE13514}"/>
          </ac:grpSpMkLst>
        </pc:grpChg>
        <pc:picChg chg="add mod modCrop">
          <ac:chgData name="Long, Weitong" userId="c6662185-7318-410f-97e5-d6e77f6614a1" providerId="ADAL" clId="{94DE0981-DB37-4F67-BFB8-11A10225424F}" dt="2023-01-28T14:44:24.066" v="4133" actId="164"/>
          <ac:picMkLst>
            <pc:docMk/>
            <pc:sldMk cId="3480391358" sldId="280"/>
            <ac:picMk id="2" creationId="{0472B76E-4396-47D7-AB66-F2AA7351A9B8}"/>
          </ac:picMkLst>
        </pc:picChg>
        <pc:picChg chg="add mod modCrop">
          <ac:chgData name="Long, Weitong" userId="c6662185-7318-410f-97e5-d6e77f6614a1" providerId="ADAL" clId="{94DE0981-DB37-4F67-BFB8-11A10225424F}" dt="2023-01-28T16:12:22.392" v="4379" actId="14100"/>
          <ac:picMkLst>
            <pc:docMk/>
            <pc:sldMk cId="3480391358" sldId="280"/>
            <ac:picMk id="15" creationId="{EAA55092-8768-4404-84F4-85CFCC11BED3}"/>
          </ac:picMkLst>
        </pc:picChg>
        <pc:picChg chg="add del mod modCrop">
          <ac:chgData name="Long, Weitong" userId="c6662185-7318-410f-97e5-d6e77f6614a1" providerId="ADAL" clId="{94DE0981-DB37-4F67-BFB8-11A10225424F}" dt="2023-01-28T14:42:48.476" v="4113" actId="21"/>
          <ac:picMkLst>
            <pc:docMk/>
            <pc:sldMk cId="3480391358" sldId="280"/>
            <ac:picMk id="41" creationId="{CDDBC846-0A0E-4007-9356-F55403F0D42F}"/>
          </ac:picMkLst>
        </pc:picChg>
        <pc:picChg chg="add mod">
          <ac:chgData name="Long, Weitong" userId="c6662185-7318-410f-97e5-d6e77f6614a1" providerId="ADAL" clId="{94DE0981-DB37-4F67-BFB8-11A10225424F}" dt="2023-01-28T14:44:28.043" v="4134" actId="164"/>
          <ac:picMkLst>
            <pc:docMk/>
            <pc:sldMk cId="3480391358" sldId="280"/>
            <ac:picMk id="42" creationId="{14B92FC8-3256-4AD9-94AA-F800B74C3C52}"/>
          </ac:picMkLst>
        </pc:picChg>
        <pc:picChg chg="add mod">
          <ac:chgData name="Long, Weitong" userId="c6662185-7318-410f-97e5-d6e77f6614a1" providerId="ADAL" clId="{94DE0981-DB37-4F67-BFB8-11A10225424F}" dt="2023-01-28T14:44:28.043" v="4134" actId="164"/>
          <ac:picMkLst>
            <pc:docMk/>
            <pc:sldMk cId="3480391358" sldId="280"/>
            <ac:picMk id="44" creationId="{61DFB159-E646-4253-AC60-C8928D35C921}"/>
          </ac:picMkLst>
        </pc:picChg>
        <pc:picChg chg="add del mod modCrop">
          <ac:chgData name="Long, Weitong" userId="c6662185-7318-410f-97e5-d6e77f6614a1" providerId="ADAL" clId="{94DE0981-DB37-4F67-BFB8-11A10225424F}" dt="2023-01-28T14:32:19.877" v="3976" actId="478"/>
          <ac:picMkLst>
            <pc:docMk/>
            <pc:sldMk cId="3480391358" sldId="280"/>
            <ac:picMk id="55" creationId="{8AA090FB-D63D-4219-B78B-BD5BBCB29486}"/>
          </ac:picMkLst>
        </pc:picChg>
        <pc:picChg chg="add del mod modCrop">
          <ac:chgData name="Long, Weitong" userId="c6662185-7318-410f-97e5-d6e77f6614a1" providerId="ADAL" clId="{94DE0981-DB37-4F67-BFB8-11A10225424F}" dt="2023-01-25T11:56:03.548" v="2285"/>
          <ac:picMkLst>
            <pc:docMk/>
            <pc:sldMk cId="3480391358" sldId="280"/>
            <ac:picMk id="115" creationId="{AD4F6F49-2112-4D5F-A617-25CB49FB3C38}"/>
          </ac:picMkLst>
        </pc:picChg>
        <pc:picChg chg="add mod">
          <ac:chgData name="Long, Weitong" userId="c6662185-7318-410f-97e5-d6e77f6614a1" providerId="ADAL" clId="{94DE0981-DB37-4F67-BFB8-11A10225424F}" dt="2023-01-27T09:34:46.768" v="2830" actId="571"/>
          <ac:picMkLst>
            <pc:docMk/>
            <pc:sldMk cId="3480391358" sldId="280"/>
            <ac:picMk id="118" creationId="{7982B74F-467A-44F0-8DCB-896787B33963}"/>
          </ac:picMkLst>
        </pc:picChg>
        <pc:picChg chg="add mod">
          <ac:chgData name="Long, Weitong" userId="c6662185-7318-410f-97e5-d6e77f6614a1" providerId="ADAL" clId="{94DE0981-DB37-4F67-BFB8-11A10225424F}" dt="2023-01-27T09:34:46.768" v="2830" actId="571"/>
          <ac:picMkLst>
            <pc:docMk/>
            <pc:sldMk cId="3480391358" sldId="280"/>
            <ac:picMk id="119" creationId="{41A098D9-2E5F-4CD6-84A9-4213B302B2E6}"/>
          </ac:picMkLst>
        </pc:picChg>
        <pc:cxnChg chg="mod">
          <ac:chgData name="Long, Weitong" userId="c6662185-7318-410f-97e5-d6e77f6614a1" providerId="ADAL" clId="{94DE0981-DB37-4F67-BFB8-11A10225424F}" dt="2023-01-24T23:34:09.274" v="1545"/>
          <ac:cxnSpMkLst>
            <pc:docMk/>
            <pc:sldMk cId="3480391358" sldId="280"/>
            <ac:cxnSpMk id="10" creationId="{D3314A94-BE4F-4AC0-A982-08B36977FB7F}"/>
          </ac:cxnSpMkLst>
        </pc:cxnChg>
        <pc:cxnChg chg="mod">
          <ac:chgData name="Long, Weitong" userId="c6662185-7318-410f-97e5-d6e77f6614a1" providerId="ADAL" clId="{94DE0981-DB37-4F67-BFB8-11A10225424F}" dt="2023-01-24T23:34:09.274" v="1545"/>
          <ac:cxnSpMkLst>
            <pc:docMk/>
            <pc:sldMk cId="3480391358" sldId="280"/>
            <ac:cxnSpMk id="13" creationId="{06D69D59-DF8F-4A8C-95F5-466E88BCCDDC}"/>
          </ac:cxnSpMkLst>
        </pc:cxnChg>
        <pc:cxnChg chg="mod">
          <ac:chgData name="Long, Weitong" userId="c6662185-7318-410f-97e5-d6e77f6614a1" providerId="ADAL" clId="{94DE0981-DB37-4F67-BFB8-11A10225424F}" dt="2023-01-24T23:34:09.274" v="1545"/>
          <ac:cxnSpMkLst>
            <pc:docMk/>
            <pc:sldMk cId="3480391358" sldId="280"/>
            <ac:cxnSpMk id="20" creationId="{A23CCEF1-DFDA-49D0-A302-14179A0F78A1}"/>
          </ac:cxnSpMkLst>
        </pc:cxnChg>
        <pc:cxnChg chg="mod">
          <ac:chgData name="Long, Weitong" userId="c6662185-7318-410f-97e5-d6e77f6614a1" providerId="ADAL" clId="{94DE0981-DB37-4F67-BFB8-11A10225424F}" dt="2023-01-24T23:34:09.274" v="1545"/>
          <ac:cxnSpMkLst>
            <pc:docMk/>
            <pc:sldMk cId="3480391358" sldId="280"/>
            <ac:cxnSpMk id="22" creationId="{D106A927-7554-4A17-8D3E-5FB6DA1FEA13}"/>
          </ac:cxnSpMkLst>
        </pc:cxnChg>
        <pc:cxnChg chg="mod">
          <ac:chgData name="Long, Weitong" userId="c6662185-7318-410f-97e5-d6e77f6614a1" providerId="ADAL" clId="{94DE0981-DB37-4F67-BFB8-11A10225424F}" dt="2023-01-25T10:10:59.281" v="1735" actId="1582"/>
          <ac:cxnSpMkLst>
            <pc:docMk/>
            <pc:sldMk cId="3480391358" sldId="280"/>
            <ac:cxnSpMk id="25" creationId="{41C1EA9F-1DC5-42B7-8C21-266A2150BBBD}"/>
          </ac:cxnSpMkLst>
        </pc:cxnChg>
        <pc:cxnChg chg="mod">
          <ac:chgData name="Long, Weitong" userId="c6662185-7318-410f-97e5-d6e77f6614a1" providerId="ADAL" clId="{94DE0981-DB37-4F67-BFB8-11A10225424F}" dt="2023-01-25T10:11:09.755" v="1738" actId="1582"/>
          <ac:cxnSpMkLst>
            <pc:docMk/>
            <pc:sldMk cId="3480391358" sldId="280"/>
            <ac:cxnSpMk id="28" creationId="{DB2FD7F6-B809-4B6B-89A0-B35C99DC5B27}"/>
          </ac:cxnSpMkLst>
        </pc:cxnChg>
        <pc:cxnChg chg="mod">
          <ac:chgData name="Long, Weitong" userId="c6662185-7318-410f-97e5-d6e77f6614a1" providerId="ADAL" clId="{94DE0981-DB37-4F67-BFB8-11A10225424F}" dt="2023-01-25T10:11:16.368" v="1739" actId="1582"/>
          <ac:cxnSpMkLst>
            <pc:docMk/>
            <pc:sldMk cId="3480391358" sldId="280"/>
            <ac:cxnSpMk id="35" creationId="{A4B77241-E0C9-4CC0-893B-10627B2CFDFA}"/>
          </ac:cxnSpMkLst>
        </pc:cxnChg>
        <pc:cxnChg chg="mod">
          <ac:chgData name="Long, Weitong" userId="c6662185-7318-410f-97e5-d6e77f6614a1" providerId="ADAL" clId="{94DE0981-DB37-4F67-BFB8-11A10225424F}" dt="2023-01-25T10:11:23.135" v="1740" actId="1582"/>
          <ac:cxnSpMkLst>
            <pc:docMk/>
            <pc:sldMk cId="3480391358" sldId="280"/>
            <ac:cxnSpMk id="37" creationId="{5B02A12D-6322-4D6F-947F-852ADA97EDE2}"/>
          </ac:cxnSpMkLst>
        </pc:cxnChg>
        <pc:cxnChg chg="mod">
          <ac:chgData name="Long, Weitong" userId="c6662185-7318-410f-97e5-d6e77f6614a1" providerId="ADAL" clId="{94DE0981-DB37-4F67-BFB8-11A10225424F}" dt="2023-01-28T16:11:53.483" v="4369" actId="21"/>
          <ac:cxnSpMkLst>
            <pc:docMk/>
            <pc:sldMk cId="3480391358" sldId="280"/>
            <ac:cxnSpMk id="49" creationId="{43252DB8-E6CE-468E-B034-56B075D814CE}"/>
          </ac:cxnSpMkLst>
        </pc:cxnChg>
        <pc:cxnChg chg="mod">
          <ac:chgData name="Long, Weitong" userId="c6662185-7318-410f-97e5-d6e77f6614a1" providerId="ADAL" clId="{94DE0981-DB37-4F67-BFB8-11A10225424F}" dt="2023-01-25T10:11:35.397" v="1741" actId="1582"/>
          <ac:cxnSpMkLst>
            <pc:docMk/>
            <pc:sldMk cId="3480391358" sldId="280"/>
            <ac:cxnSpMk id="51" creationId="{94072F39-48C6-46A1-9378-06E36E13DB36}"/>
          </ac:cxnSpMkLst>
        </pc:cxnChg>
        <pc:cxnChg chg="mod">
          <ac:chgData name="Long, Weitong" userId="c6662185-7318-410f-97e5-d6e77f6614a1" providerId="ADAL" clId="{94DE0981-DB37-4F67-BFB8-11A10225424F}" dt="2023-01-25T10:11:49.054" v="1742" actId="1582"/>
          <ac:cxnSpMkLst>
            <pc:docMk/>
            <pc:sldMk cId="3480391358" sldId="280"/>
            <ac:cxnSpMk id="54" creationId="{FDEE4C72-7410-4F26-A6DA-C382E5260F67}"/>
          </ac:cxnSpMkLst>
        </pc:cxnChg>
        <pc:cxnChg chg="mod">
          <ac:chgData name="Long, Weitong" userId="c6662185-7318-410f-97e5-d6e77f6614a1" providerId="ADAL" clId="{94DE0981-DB37-4F67-BFB8-11A10225424F}" dt="2023-01-28T14:45:06.123" v="4144" actId="14100"/>
          <ac:cxnSpMkLst>
            <pc:docMk/>
            <pc:sldMk cId="3480391358" sldId="280"/>
            <ac:cxnSpMk id="57" creationId="{9B411D09-958F-4590-9037-712908461CAB}"/>
          </ac:cxnSpMkLst>
        </pc:cxnChg>
        <pc:cxnChg chg="del mod topLvl">
          <ac:chgData name="Long, Weitong" userId="c6662185-7318-410f-97e5-d6e77f6614a1" providerId="ADAL" clId="{94DE0981-DB37-4F67-BFB8-11A10225424F}" dt="2023-01-25T10:06:12.229" v="1656" actId="478"/>
          <ac:cxnSpMkLst>
            <pc:docMk/>
            <pc:sldMk cId="3480391358" sldId="280"/>
            <ac:cxnSpMk id="59" creationId="{FE38F802-E749-46F3-ACEA-EE4333C32149}"/>
          </ac:cxnSpMkLst>
        </pc:cxnChg>
        <pc:cxnChg chg="mod">
          <ac:chgData name="Long, Weitong" userId="c6662185-7318-410f-97e5-d6e77f6614a1" providerId="ADAL" clId="{94DE0981-DB37-4F67-BFB8-11A10225424F}" dt="2023-01-28T14:46:05.683" v="4164" actId="14100"/>
          <ac:cxnSpMkLst>
            <pc:docMk/>
            <pc:sldMk cId="3480391358" sldId="280"/>
            <ac:cxnSpMk id="61" creationId="{8AF0E3A5-4DEB-4633-A1F0-931E44E15BF3}"/>
          </ac:cxnSpMkLst>
        </pc:cxnChg>
        <pc:cxnChg chg="mod">
          <ac:chgData name="Long, Weitong" userId="c6662185-7318-410f-97e5-d6e77f6614a1" providerId="ADAL" clId="{94DE0981-DB37-4F67-BFB8-11A10225424F}" dt="2023-01-25T10:11:55.233" v="1743" actId="1582"/>
          <ac:cxnSpMkLst>
            <pc:docMk/>
            <pc:sldMk cId="3480391358" sldId="280"/>
            <ac:cxnSpMk id="61" creationId="{C79F69BF-8213-4DB5-B2D1-0EE04BAC0B9F}"/>
          </ac:cxnSpMkLst>
        </pc:cxnChg>
        <pc:cxnChg chg="mod">
          <ac:chgData name="Long, Weitong" userId="c6662185-7318-410f-97e5-d6e77f6614a1" providerId="ADAL" clId="{94DE0981-DB37-4F67-BFB8-11A10225424F}" dt="2023-01-27T21:22:43.782" v="3347" actId="165"/>
          <ac:cxnSpMkLst>
            <pc:docMk/>
            <pc:sldMk cId="3480391358" sldId="280"/>
            <ac:cxnSpMk id="66" creationId="{6C514835-96C7-4285-897D-4D6C56F080BA}"/>
          </ac:cxnSpMkLst>
        </pc:cxnChg>
        <pc:cxnChg chg="mod">
          <ac:chgData name="Long, Weitong" userId="c6662185-7318-410f-97e5-d6e77f6614a1" providerId="ADAL" clId="{94DE0981-DB37-4F67-BFB8-11A10225424F}" dt="2023-01-27T09:22:55.375" v="2714" actId="21"/>
          <ac:cxnSpMkLst>
            <pc:docMk/>
            <pc:sldMk cId="3480391358" sldId="280"/>
            <ac:cxnSpMk id="69" creationId="{28823659-3C6C-4E84-A708-65C35B64FDBC}"/>
          </ac:cxnSpMkLst>
        </pc:cxnChg>
        <pc:cxnChg chg="mod">
          <ac:chgData name="Long, Weitong" userId="c6662185-7318-410f-97e5-d6e77f6614a1" providerId="ADAL" clId="{94DE0981-DB37-4F67-BFB8-11A10225424F}" dt="2023-01-28T14:44:34.487" v="4136"/>
          <ac:cxnSpMkLst>
            <pc:docMk/>
            <pc:sldMk cId="3480391358" sldId="280"/>
            <ac:cxnSpMk id="69" creationId="{7A0F3B24-6089-4349-BD43-3B012CB7BCB4}"/>
          </ac:cxnSpMkLst>
        </pc:cxnChg>
        <pc:cxnChg chg="mod">
          <ac:chgData name="Long, Weitong" userId="c6662185-7318-410f-97e5-d6e77f6614a1" providerId="ADAL" clId="{94DE0981-DB37-4F67-BFB8-11A10225424F}" dt="2023-01-28T16:11:53.483" v="4369" actId="21"/>
          <ac:cxnSpMkLst>
            <pc:docMk/>
            <pc:sldMk cId="3480391358" sldId="280"/>
            <ac:cxnSpMk id="71" creationId="{B04A0991-8A2C-4535-8464-65D9687081CB}"/>
          </ac:cxnSpMkLst>
        </pc:cxnChg>
        <pc:cxnChg chg="mod">
          <ac:chgData name="Long, Weitong" userId="c6662185-7318-410f-97e5-d6e77f6614a1" providerId="ADAL" clId="{94DE0981-DB37-4F67-BFB8-11A10225424F}" dt="2023-01-28T14:45:52.876" v="4161" actId="14100"/>
          <ac:cxnSpMkLst>
            <pc:docMk/>
            <pc:sldMk cId="3480391358" sldId="280"/>
            <ac:cxnSpMk id="74" creationId="{22307FEB-8296-48E9-AC91-28D754CCAB27}"/>
          </ac:cxnSpMkLst>
        </pc:cxnChg>
        <pc:cxnChg chg="mod">
          <ac:chgData name="Long, Weitong" userId="c6662185-7318-410f-97e5-d6e77f6614a1" providerId="ADAL" clId="{94DE0981-DB37-4F67-BFB8-11A10225424F}" dt="2023-01-25T10:14:41.849" v="1782" actId="14100"/>
          <ac:cxnSpMkLst>
            <pc:docMk/>
            <pc:sldMk cId="3480391358" sldId="280"/>
            <ac:cxnSpMk id="76" creationId="{75876E6F-9543-4111-A86B-E6411E14B2CF}"/>
          </ac:cxnSpMkLst>
        </pc:cxnChg>
        <pc:cxnChg chg="mod">
          <ac:chgData name="Long, Weitong" userId="c6662185-7318-410f-97e5-d6e77f6614a1" providerId="ADAL" clId="{94DE0981-DB37-4F67-BFB8-11A10225424F}" dt="2023-01-28T16:11:53.863" v="4370"/>
          <ac:cxnSpMkLst>
            <pc:docMk/>
            <pc:sldMk cId="3480391358" sldId="280"/>
            <ac:cxnSpMk id="78" creationId="{3EC0B5E0-B8B1-4C6C-A092-E0CE154A973B}"/>
          </ac:cxnSpMkLst>
        </pc:cxnChg>
        <pc:cxnChg chg="mod">
          <ac:chgData name="Long, Weitong" userId="c6662185-7318-410f-97e5-d6e77f6614a1" providerId="ADAL" clId="{94DE0981-DB37-4F67-BFB8-11A10225424F}" dt="2023-01-27T09:22:55.375" v="2714" actId="21"/>
          <ac:cxnSpMkLst>
            <pc:docMk/>
            <pc:sldMk cId="3480391358" sldId="280"/>
            <ac:cxnSpMk id="78" creationId="{9606B6A9-DC81-45BF-A293-C2A55E44BB1E}"/>
          </ac:cxnSpMkLst>
        </pc:cxnChg>
        <pc:cxnChg chg="mod">
          <ac:chgData name="Long, Weitong" userId="c6662185-7318-410f-97e5-d6e77f6614a1" providerId="ADAL" clId="{94DE0981-DB37-4F67-BFB8-11A10225424F}" dt="2023-01-25T10:13:17.713" v="1758" actId="14100"/>
          <ac:cxnSpMkLst>
            <pc:docMk/>
            <pc:sldMk cId="3480391358" sldId="280"/>
            <ac:cxnSpMk id="80" creationId="{0B8D94B0-1FE5-4AB3-82BE-9B457ABCD5A2}"/>
          </ac:cxnSpMkLst>
        </pc:cxnChg>
        <pc:cxnChg chg="mod">
          <ac:chgData name="Long, Weitong" userId="c6662185-7318-410f-97e5-d6e77f6614a1" providerId="ADAL" clId="{94DE0981-DB37-4F67-BFB8-11A10225424F}" dt="2023-01-25T10:13:01.341" v="1752" actId="14100"/>
          <ac:cxnSpMkLst>
            <pc:docMk/>
            <pc:sldMk cId="3480391358" sldId="280"/>
            <ac:cxnSpMk id="82" creationId="{D930E6BC-B836-4386-B39F-D2E1540DBA7B}"/>
          </ac:cxnSpMkLst>
        </pc:cxnChg>
        <pc:cxnChg chg="mod">
          <ac:chgData name="Long, Weitong" userId="c6662185-7318-410f-97e5-d6e77f6614a1" providerId="ADAL" clId="{94DE0981-DB37-4F67-BFB8-11A10225424F}" dt="2023-01-28T16:11:53.863" v="4370"/>
          <ac:cxnSpMkLst>
            <pc:docMk/>
            <pc:sldMk cId="3480391358" sldId="280"/>
            <ac:cxnSpMk id="85" creationId="{2986DBBF-CBDA-4862-8AA1-F0399F2F2699}"/>
          </ac:cxnSpMkLst>
        </pc:cxnChg>
        <pc:cxnChg chg="mod">
          <ac:chgData name="Long, Weitong" userId="c6662185-7318-410f-97e5-d6e77f6614a1" providerId="ADAL" clId="{94DE0981-DB37-4F67-BFB8-11A10225424F}" dt="2023-01-25T10:15:22.813" v="1795" actId="1076"/>
          <ac:cxnSpMkLst>
            <pc:docMk/>
            <pc:sldMk cId="3480391358" sldId="280"/>
            <ac:cxnSpMk id="85" creationId="{513320B5-E747-474C-92A0-90096A3EE07D}"/>
          </ac:cxnSpMkLst>
        </pc:cxnChg>
        <pc:cxnChg chg="mod">
          <ac:chgData name="Long, Weitong" userId="c6662185-7318-410f-97e5-d6e77f6614a1" providerId="ADAL" clId="{94DE0981-DB37-4F67-BFB8-11A10225424F}" dt="2023-01-27T21:22:43.782" v="3347" actId="165"/>
          <ac:cxnSpMkLst>
            <pc:docMk/>
            <pc:sldMk cId="3480391358" sldId="280"/>
            <ac:cxnSpMk id="87" creationId="{3A56A789-22BE-45FD-B8A8-A4DAA8E36493}"/>
          </ac:cxnSpMkLst>
        </pc:cxnChg>
        <pc:cxnChg chg="mod">
          <ac:chgData name="Long, Weitong" userId="c6662185-7318-410f-97e5-d6e77f6614a1" providerId="ADAL" clId="{94DE0981-DB37-4F67-BFB8-11A10225424F}" dt="2023-01-27T21:22:43.782" v="3347" actId="165"/>
          <ac:cxnSpMkLst>
            <pc:docMk/>
            <pc:sldMk cId="3480391358" sldId="280"/>
            <ac:cxnSpMk id="89" creationId="{4EC1E3A7-E93C-4007-AF89-11181ED08A4E}"/>
          </ac:cxnSpMkLst>
        </pc:cxnChg>
        <pc:cxnChg chg="mod">
          <ac:chgData name="Long, Weitong" userId="c6662185-7318-410f-97e5-d6e77f6614a1" providerId="ADAL" clId="{94DE0981-DB37-4F67-BFB8-11A10225424F}" dt="2023-01-27T21:22:43.782" v="3347" actId="165"/>
          <ac:cxnSpMkLst>
            <pc:docMk/>
            <pc:sldMk cId="3480391358" sldId="280"/>
            <ac:cxnSpMk id="91" creationId="{D383CE85-7864-45D2-A784-973AC1492524}"/>
          </ac:cxnSpMkLst>
        </pc:cxnChg>
        <pc:cxnChg chg="mod">
          <ac:chgData name="Long, Weitong" userId="c6662185-7318-410f-97e5-d6e77f6614a1" providerId="ADAL" clId="{94DE0981-DB37-4F67-BFB8-11A10225424F}" dt="2023-01-28T16:11:53.863" v="4370"/>
          <ac:cxnSpMkLst>
            <pc:docMk/>
            <pc:sldMk cId="3480391358" sldId="280"/>
            <ac:cxnSpMk id="92" creationId="{27755488-CD78-4EEA-95C2-FA332EF129F7}"/>
          </ac:cxnSpMkLst>
        </pc:cxnChg>
        <pc:cxnChg chg="mod">
          <ac:chgData name="Long, Weitong" userId="c6662185-7318-410f-97e5-d6e77f6614a1" providerId="ADAL" clId="{94DE0981-DB37-4F67-BFB8-11A10225424F}" dt="2023-01-27T21:22:49.334" v="3348" actId="165"/>
          <ac:cxnSpMkLst>
            <pc:docMk/>
            <pc:sldMk cId="3480391358" sldId="280"/>
            <ac:cxnSpMk id="97" creationId="{71A48B02-A1CE-43EB-9920-62FDD74EFE7A}"/>
          </ac:cxnSpMkLst>
        </pc:cxnChg>
        <pc:cxnChg chg="del mod">
          <ac:chgData name="Long, Weitong" userId="c6662185-7318-410f-97e5-d6e77f6614a1" providerId="ADAL" clId="{94DE0981-DB37-4F67-BFB8-11A10225424F}" dt="2023-01-27T09:33:20.211" v="2818" actId="478"/>
          <ac:cxnSpMkLst>
            <pc:docMk/>
            <pc:sldMk cId="3480391358" sldId="280"/>
            <ac:cxnSpMk id="103" creationId="{0759811C-DDD3-4094-9A25-783A8A216C88}"/>
          </ac:cxnSpMkLst>
        </pc:cxnChg>
        <pc:cxnChg chg="mod">
          <ac:chgData name="Long, Weitong" userId="c6662185-7318-410f-97e5-d6e77f6614a1" providerId="ADAL" clId="{94DE0981-DB37-4F67-BFB8-11A10225424F}" dt="2023-01-28T14:44:34.037" v="4135" actId="21"/>
          <ac:cxnSpMkLst>
            <pc:docMk/>
            <pc:sldMk cId="3480391358" sldId="280"/>
            <ac:cxnSpMk id="105" creationId="{7A3004E3-E0BC-4556-BBA9-F41A928DDFEA}"/>
          </ac:cxnSpMkLst>
        </pc:cxnChg>
        <pc:cxnChg chg="mod">
          <ac:chgData name="Long, Weitong" userId="c6662185-7318-410f-97e5-d6e77f6614a1" providerId="ADAL" clId="{94DE0981-DB37-4F67-BFB8-11A10225424F}" dt="2023-01-27T21:22:49.334" v="3348" actId="165"/>
          <ac:cxnSpMkLst>
            <pc:docMk/>
            <pc:sldMk cId="3480391358" sldId="280"/>
            <ac:cxnSpMk id="107" creationId="{673C2C4E-085F-455C-BD01-64097B7D12FD}"/>
          </ac:cxnSpMkLst>
        </pc:cxnChg>
        <pc:cxnChg chg="mod">
          <ac:chgData name="Long, Weitong" userId="c6662185-7318-410f-97e5-d6e77f6614a1" providerId="ADAL" clId="{94DE0981-DB37-4F67-BFB8-11A10225424F}" dt="2023-01-27T21:22:49.334" v="3348" actId="165"/>
          <ac:cxnSpMkLst>
            <pc:docMk/>
            <pc:sldMk cId="3480391358" sldId="280"/>
            <ac:cxnSpMk id="109" creationId="{D034E023-0C5C-42E6-9E7E-22140BB8BAF8}"/>
          </ac:cxnSpMkLst>
        </pc:cxnChg>
        <pc:cxnChg chg="mod">
          <ac:chgData name="Long, Weitong" userId="c6662185-7318-410f-97e5-d6e77f6614a1" providerId="ADAL" clId="{94DE0981-DB37-4F67-BFB8-11A10225424F}" dt="2023-01-28T14:44:34.037" v="4135" actId="21"/>
          <ac:cxnSpMkLst>
            <pc:docMk/>
            <pc:sldMk cId="3480391358" sldId="280"/>
            <ac:cxnSpMk id="111" creationId="{9F5A5B79-0728-4A1E-B78A-3B0FA35AFD20}"/>
          </ac:cxnSpMkLst>
        </pc:cxnChg>
        <pc:cxnChg chg="mod">
          <ac:chgData name="Long, Weitong" userId="c6662185-7318-410f-97e5-d6e77f6614a1" providerId="ADAL" clId="{94DE0981-DB37-4F67-BFB8-11A10225424F}" dt="2023-01-28T16:11:53.863" v="4370"/>
          <ac:cxnSpMkLst>
            <pc:docMk/>
            <pc:sldMk cId="3480391358" sldId="280"/>
            <ac:cxnSpMk id="113" creationId="{D4910AF0-875D-431D-AAB6-6F69B6B8F62D}"/>
          </ac:cxnSpMkLst>
        </pc:cxnChg>
        <pc:cxnChg chg="add mod">
          <ac:chgData name="Long, Weitong" userId="c6662185-7318-410f-97e5-d6e77f6614a1" providerId="ADAL" clId="{94DE0981-DB37-4F67-BFB8-11A10225424F}" dt="2023-01-27T21:22:49.334" v="3348" actId="165"/>
          <ac:cxnSpMkLst>
            <pc:docMk/>
            <pc:sldMk cId="3480391358" sldId="280"/>
            <ac:cxnSpMk id="115" creationId="{74E72E83-EC86-481A-A59B-69BE2A523831}"/>
          </ac:cxnSpMkLst>
        </pc:cxnChg>
        <pc:cxnChg chg="mod">
          <ac:chgData name="Long, Weitong" userId="c6662185-7318-410f-97e5-d6e77f6614a1" providerId="ADAL" clId="{94DE0981-DB37-4F67-BFB8-11A10225424F}" dt="2023-01-28T16:11:53.863" v="4370"/>
          <ac:cxnSpMkLst>
            <pc:docMk/>
            <pc:sldMk cId="3480391358" sldId="280"/>
            <ac:cxnSpMk id="119" creationId="{D639D8C1-FBE1-4004-89E4-B11FA482009C}"/>
          </ac:cxnSpMkLst>
        </pc:cxnChg>
        <pc:cxnChg chg="mod">
          <ac:chgData name="Long, Weitong" userId="c6662185-7318-410f-97e5-d6e77f6614a1" providerId="ADAL" clId="{94DE0981-DB37-4F67-BFB8-11A10225424F}" dt="2023-01-28T16:12:45.547" v="4384" actId="14100"/>
          <ac:cxnSpMkLst>
            <pc:docMk/>
            <pc:sldMk cId="3480391358" sldId="280"/>
            <ac:cxnSpMk id="122" creationId="{3EE0D447-110D-4208-B738-30467235E1C5}"/>
          </ac:cxnSpMkLst>
        </pc:cxnChg>
        <pc:cxnChg chg="mod">
          <ac:chgData name="Long, Weitong" userId="c6662185-7318-410f-97e5-d6e77f6614a1" providerId="ADAL" clId="{94DE0981-DB37-4F67-BFB8-11A10225424F}" dt="2023-01-27T09:34:46.768" v="2830" actId="571"/>
          <ac:cxnSpMkLst>
            <pc:docMk/>
            <pc:sldMk cId="3480391358" sldId="280"/>
            <ac:cxnSpMk id="127" creationId="{EA1897CF-F850-48F2-8FD7-EA5836D28D30}"/>
          </ac:cxnSpMkLst>
        </pc:cxnChg>
        <pc:cxnChg chg="mod">
          <ac:chgData name="Long, Weitong" userId="c6662185-7318-410f-97e5-d6e77f6614a1" providerId="ADAL" clId="{94DE0981-DB37-4F67-BFB8-11A10225424F}" dt="2023-01-27T09:34:46.768" v="2830" actId="571"/>
          <ac:cxnSpMkLst>
            <pc:docMk/>
            <pc:sldMk cId="3480391358" sldId="280"/>
            <ac:cxnSpMk id="129" creationId="{F28D198B-53EC-48BF-B529-6F7B5A6968B3}"/>
          </ac:cxnSpMkLst>
        </pc:cxnChg>
        <pc:cxnChg chg="mod">
          <ac:chgData name="Long, Weitong" userId="c6662185-7318-410f-97e5-d6e77f6614a1" providerId="ADAL" clId="{94DE0981-DB37-4F67-BFB8-11A10225424F}" dt="2023-01-27T09:34:46.768" v="2830" actId="571"/>
          <ac:cxnSpMkLst>
            <pc:docMk/>
            <pc:sldMk cId="3480391358" sldId="280"/>
            <ac:cxnSpMk id="131" creationId="{EEA55B45-6771-49DA-89A3-1C25F9FB2D24}"/>
          </ac:cxnSpMkLst>
        </pc:cxnChg>
        <pc:cxnChg chg="mod">
          <ac:chgData name="Long, Weitong" userId="c6662185-7318-410f-97e5-d6e77f6614a1" providerId="ADAL" clId="{94DE0981-DB37-4F67-BFB8-11A10225424F}" dt="2023-01-27T09:34:46.768" v="2830" actId="571"/>
          <ac:cxnSpMkLst>
            <pc:docMk/>
            <pc:sldMk cId="3480391358" sldId="280"/>
            <ac:cxnSpMk id="133" creationId="{D9FB802D-A334-4671-AA7E-59ABE8E13FB2}"/>
          </ac:cxnSpMkLst>
        </pc:cxnChg>
      </pc:sldChg>
      <pc:sldChg chg="addSp delSp modSp add del mod ord addAnim delAnim modAnim">
        <pc:chgData name="Long, Weitong" userId="c6662185-7318-410f-97e5-d6e77f6614a1" providerId="ADAL" clId="{94DE0981-DB37-4F67-BFB8-11A10225424F}" dt="2023-01-27T21:17:32.230" v="3250" actId="47"/>
        <pc:sldMkLst>
          <pc:docMk/>
          <pc:sldMk cId="2481281052" sldId="281"/>
        </pc:sldMkLst>
        <pc:spChg chg="mod">
          <ac:chgData name="Long, Weitong" userId="c6662185-7318-410f-97e5-d6e77f6614a1" providerId="ADAL" clId="{94DE0981-DB37-4F67-BFB8-11A10225424F}" dt="2023-01-27T21:08:44.252" v="3108" actId="20577"/>
          <ac:spMkLst>
            <pc:docMk/>
            <pc:sldMk cId="2481281052" sldId="281"/>
            <ac:spMk id="3" creationId="{9AF89C0C-5D87-4806-A7D0-58B1D1951D8D}"/>
          </ac:spMkLst>
        </pc:spChg>
        <pc:spChg chg="mod">
          <ac:chgData name="Long, Weitong" userId="c6662185-7318-410f-97e5-d6e77f6614a1" providerId="ADAL" clId="{94DE0981-DB37-4F67-BFB8-11A10225424F}" dt="2023-01-24T23:09:41.701" v="1442"/>
          <ac:spMkLst>
            <pc:docMk/>
            <pc:sldMk cId="2481281052" sldId="281"/>
            <ac:spMk id="6" creationId="{31DCA0B4-557F-4620-8078-A6339606D398}"/>
          </ac:spMkLst>
        </pc:spChg>
        <pc:spChg chg="mod">
          <ac:chgData name="Long, Weitong" userId="c6662185-7318-410f-97e5-d6e77f6614a1" providerId="ADAL" clId="{94DE0981-DB37-4F67-BFB8-11A10225424F}" dt="2023-01-24T23:09:41.701" v="1442"/>
          <ac:spMkLst>
            <pc:docMk/>
            <pc:sldMk cId="2481281052" sldId="281"/>
            <ac:spMk id="7" creationId="{A80DF6BF-04F8-4FD2-9241-12712266B961}"/>
          </ac:spMkLst>
        </pc:spChg>
        <pc:spChg chg="del mod topLvl">
          <ac:chgData name="Long, Weitong" userId="c6662185-7318-410f-97e5-d6e77f6614a1" providerId="ADAL" clId="{94DE0981-DB37-4F67-BFB8-11A10225424F}" dt="2023-01-25T10:52:32.541" v="1927" actId="478"/>
          <ac:spMkLst>
            <pc:docMk/>
            <pc:sldMk cId="2481281052" sldId="281"/>
            <ac:spMk id="9" creationId="{F00E12BF-4ED5-4376-9BA9-0AD7A01FDE14}"/>
          </ac:spMkLst>
        </pc:spChg>
        <pc:spChg chg="del mod">
          <ac:chgData name="Long, Weitong" userId="c6662185-7318-410f-97e5-d6e77f6614a1" providerId="ADAL" clId="{94DE0981-DB37-4F67-BFB8-11A10225424F}" dt="2023-01-24T23:15:26.535" v="1457" actId="478"/>
          <ac:spMkLst>
            <pc:docMk/>
            <pc:sldMk cId="2481281052" sldId="281"/>
            <ac:spMk id="10" creationId="{32566FFE-3A58-40E9-A4CC-738498318172}"/>
          </ac:spMkLst>
        </pc:spChg>
        <pc:spChg chg="mod topLvl">
          <ac:chgData name="Long, Weitong" userId="c6662185-7318-410f-97e5-d6e77f6614a1" providerId="ADAL" clId="{94DE0981-DB37-4F67-BFB8-11A10225424F}" dt="2023-01-25T10:52:51.922" v="1931" actId="164"/>
          <ac:spMkLst>
            <pc:docMk/>
            <pc:sldMk cId="2481281052" sldId="281"/>
            <ac:spMk id="11" creationId="{2EA193BA-CF02-4C95-829F-E6528B73388B}"/>
          </ac:spMkLst>
        </pc:spChg>
        <pc:spChg chg="del mod topLvl">
          <ac:chgData name="Long, Weitong" userId="c6662185-7318-410f-97e5-d6e77f6614a1" providerId="ADAL" clId="{94DE0981-DB37-4F67-BFB8-11A10225424F}" dt="2023-01-24T23:29:24.622" v="1522" actId="478"/>
          <ac:spMkLst>
            <pc:docMk/>
            <pc:sldMk cId="2481281052" sldId="281"/>
            <ac:spMk id="14" creationId="{5BD0EE72-00C5-4863-91E9-63E61E472CCD}"/>
          </ac:spMkLst>
        </pc:spChg>
        <pc:spChg chg="del mod">
          <ac:chgData name="Long, Weitong" userId="c6662185-7318-410f-97e5-d6e77f6614a1" providerId="ADAL" clId="{94DE0981-DB37-4F67-BFB8-11A10225424F}" dt="2023-01-24T23:15:27.996" v="1458" actId="478"/>
          <ac:spMkLst>
            <pc:docMk/>
            <pc:sldMk cId="2481281052" sldId="281"/>
            <ac:spMk id="15" creationId="{A66D7906-CDAE-45C2-8531-989D35159AB3}"/>
          </ac:spMkLst>
        </pc:spChg>
        <pc:spChg chg="mod topLvl">
          <ac:chgData name="Long, Weitong" userId="c6662185-7318-410f-97e5-d6e77f6614a1" providerId="ADAL" clId="{94DE0981-DB37-4F67-BFB8-11A10225424F}" dt="2023-01-25T11:40:44.854" v="2026" actId="1076"/>
          <ac:spMkLst>
            <pc:docMk/>
            <pc:sldMk cId="2481281052" sldId="281"/>
            <ac:spMk id="16" creationId="{95B70917-5729-4DAA-A8C1-95326A306BC8}"/>
          </ac:spMkLst>
        </pc:spChg>
        <pc:spChg chg="del mod topLvl">
          <ac:chgData name="Long, Weitong" userId="c6662185-7318-410f-97e5-d6e77f6614a1" providerId="ADAL" clId="{94DE0981-DB37-4F67-BFB8-11A10225424F}" dt="2023-01-25T10:52:25.516" v="1926" actId="478"/>
          <ac:spMkLst>
            <pc:docMk/>
            <pc:sldMk cId="2481281052" sldId="281"/>
            <ac:spMk id="17" creationId="{2115C5BA-C898-4D62-B77F-587C4A9C56E0}"/>
          </ac:spMkLst>
        </pc:spChg>
        <pc:spChg chg="del mod topLvl">
          <ac:chgData name="Long, Weitong" userId="c6662185-7318-410f-97e5-d6e77f6614a1" providerId="ADAL" clId="{94DE0981-DB37-4F67-BFB8-11A10225424F}" dt="2023-01-24T23:15:17.947" v="1456" actId="478"/>
          <ac:spMkLst>
            <pc:docMk/>
            <pc:sldMk cId="2481281052" sldId="281"/>
            <ac:spMk id="20" creationId="{E47ABFD8-0670-45C7-BD3D-D6BE3EA5A70F}"/>
          </ac:spMkLst>
        </pc:spChg>
        <pc:spChg chg="mod">
          <ac:chgData name="Long, Weitong" userId="c6662185-7318-410f-97e5-d6e77f6614a1" providerId="ADAL" clId="{94DE0981-DB37-4F67-BFB8-11A10225424F}" dt="2023-01-24T23:18:03.340" v="1476" actId="1076"/>
          <ac:spMkLst>
            <pc:docMk/>
            <pc:sldMk cId="2481281052" sldId="281"/>
            <ac:spMk id="21" creationId="{88046C47-F718-498F-BC80-A11EC93CE31D}"/>
          </ac:spMkLst>
        </pc:spChg>
        <pc:spChg chg="mod">
          <ac:chgData name="Long, Weitong" userId="c6662185-7318-410f-97e5-d6e77f6614a1" providerId="ADAL" clId="{94DE0981-DB37-4F67-BFB8-11A10225424F}" dt="2023-01-24T23:17:26.993" v="1469" actId="1076"/>
          <ac:spMkLst>
            <pc:docMk/>
            <pc:sldMk cId="2481281052" sldId="281"/>
            <ac:spMk id="22" creationId="{EF631599-1289-4145-846C-A9464A347756}"/>
          </ac:spMkLst>
        </pc:spChg>
        <pc:spChg chg="add mod">
          <ac:chgData name="Long, Weitong" userId="c6662185-7318-410f-97e5-d6e77f6614a1" providerId="ADAL" clId="{94DE0981-DB37-4F67-BFB8-11A10225424F}" dt="2023-01-27T09:39:54.799" v="2892"/>
          <ac:spMkLst>
            <pc:docMk/>
            <pc:sldMk cId="2481281052" sldId="281"/>
            <ac:spMk id="23" creationId="{281AECBF-0EA5-4525-806D-EE8D46B07DE0}"/>
          </ac:spMkLst>
        </pc:spChg>
        <pc:spChg chg="del mod">
          <ac:chgData name="Long, Weitong" userId="c6662185-7318-410f-97e5-d6e77f6614a1" providerId="ADAL" clId="{94DE0981-DB37-4F67-BFB8-11A10225424F}" dt="2023-01-25T10:54:25.711" v="1934" actId="478"/>
          <ac:spMkLst>
            <pc:docMk/>
            <pc:sldMk cId="2481281052" sldId="281"/>
            <ac:spMk id="23" creationId="{E1BA25C2-62B1-4ACC-9BFB-080E6B71A998}"/>
          </ac:spMkLst>
        </pc:spChg>
        <pc:spChg chg="add mod">
          <ac:chgData name="Long, Weitong" userId="c6662185-7318-410f-97e5-d6e77f6614a1" providerId="ADAL" clId="{94DE0981-DB37-4F67-BFB8-11A10225424F}" dt="2023-01-27T09:39:54.799" v="2892"/>
          <ac:spMkLst>
            <pc:docMk/>
            <pc:sldMk cId="2481281052" sldId="281"/>
            <ac:spMk id="24" creationId="{F77BB81E-8ACC-4543-A3F5-96038DA86EE1}"/>
          </ac:spMkLst>
        </pc:spChg>
        <pc:spChg chg="mod">
          <ac:chgData name="Long, Weitong" userId="c6662185-7318-410f-97e5-d6e77f6614a1" providerId="ADAL" clId="{94DE0981-DB37-4F67-BFB8-11A10225424F}" dt="2023-01-24T23:18:41.382" v="1479"/>
          <ac:spMkLst>
            <pc:docMk/>
            <pc:sldMk cId="2481281052" sldId="281"/>
            <ac:spMk id="25" creationId="{7802676C-5035-4BC0-9B83-E83FC97E189B}"/>
          </ac:spMkLst>
        </pc:spChg>
        <pc:spChg chg="add mod">
          <ac:chgData name="Long, Weitong" userId="c6662185-7318-410f-97e5-d6e77f6614a1" providerId="ADAL" clId="{94DE0981-DB37-4F67-BFB8-11A10225424F}" dt="2023-01-27T09:39:54.799" v="2892"/>
          <ac:spMkLst>
            <pc:docMk/>
            <pc:sldMk cId="2481281052" sldId="281"/>
            <ac:spMk id="25" creationId="{E532BBE6-6AB7-4EAB-AEE5-DF3E6F9675D8}"/>
          </ac:spMkLst>
        </pc:spChg>
        <pc:spChg chg="add mod">
          <ac:chgData name="Long, Weitong" userId="c6662185-7318-410f-97e5-d6e77f6614a1" providerId="ADAL" clId="{94DE0981-DB37-4F67-BFB8-11A10225424F}" dt="2023-01-27T09:39:54.799" v="2892"/>
          <ac:spMkLst>
            <pc:docMk/>
            <pc:sldMk cId="2481281052" sldId="281"/>
            <ac:spMk id="26" creationId="{10B6A30C-E00A-456B-8D80-C257ED808C47}"/>
          </ac:spMkLst>
        </pc:spChg>
        <pc:spChg chg="mod">
          <ac:chgData name="Long, Weitong" userId="c6662185-7318-410f-97e5-d6e77f6614a1" providerId="ADAL" clId="{94DE0981-DB37-4F67-BFB8-11A10225424F}" dt="2023-01-24T23:18:41.382" v="1479"/>
          <ac:spMkLst>
            <pc:docMk/>
            <pc:sldMk cId="2481281052" sldId="281"/>
            <ac:spMk id="26" creationId="{FC3333BB-991D-4DD2-9DED-8056D0A181C5}"/>
          </ac:spMkLst>
        </pc:spChg>
        <pc:spChg chg="add mod">
          <ac:chgData name="Long, Weitong" userId="c6662185-7318-410f-97e5-d6e77f6614a1" providerId="ADAL" clId="{94DE0981-DB37-4F67-BFB8-11A10225424F}" dt="2023-01-27T09:39:54.799" v="2892"/>
          <ac:spMkLst>
            <pc:docMk/>
            <pc:sldMk cId="2481281052" sldId="281"/>
            <ac:spMk id="27" creationId="{2BE46358-BBF7-4893-8BE1-CF69DFE9D4BF}"/>
          </ac:spMkLst>
        </pc:spChg>
        <pc:spChg chg="add mod">
          <ac:chgData name="Long, Weitong" userId="c6662185-7318-410f-97e5-d6e77f6614a1" providerId="ADAL" clId="{94DE0981-DB37-4F67-BFB8-11A10225424F}" dt="2023-01-27T09:39:54.799" v="2892"/>
          <ac:spMkLst>
            <pc:docMk/>
            <pc:sldMk cId="2481281052" sldId="281"/>
            <ac:spMk id="28" creationId="{1AEE9C3C-D2A0-4C13-8FBF-092B71012191}"/>
          </ac:spMkLst>
        </pc:spChg>
        <pc:spChg chg="mod">
          <ac:chgData name="Long, Weitong" userId="c6662185-7318-410f-97e5-d6e77f6614a1" providerId="ADAL" clId="{94DE0981-DB37-4F67-BFB8-11A10225424F}" dt="2023-01-24T23:18:41.382" v="1479"/>
          <ac:spMkLst>
            <pc:docMk/>
            <pc:sldMk cId="2481281052" sldId="281"/>
            <ac:spMk id="28" creationId="{721696FE-A1A7-4B07-B52F-084C2396A2E7}"/>
          </ac:spMkLst>
        </pc:spChg>
        <pc:spChg chg="mod">
          <ac:chgData name="Long, Weitong" userId="c6662185-7318-410f-97e5-d6e77f6614a1" providerId="ADAL" clId="{94DE0981-DB37-4F67-BFB8-11A10225424F}" dt="2023-01-24T23:18:41.382" v="1479"/>
          <ac:spMkLst>
            <pc:docMk/>
            <pc:sldMk cId="2481281052" sldId="281"/>
            <ac:spMk id="29" creationId="{45251962-991F-4959-BAD5-998B72D1FBB4}"/>
          </ac:spMkLst>
        </pc:spChg>
        <pc:spChg chg="mod topLvl">
          <ac:chgData name="Long, Weitong" userId="c6662185-7318-410f-97e5-d6e77f6614a1" providerId="ADAL" clId="{94DE0981-DB37-4F67-BFB8-11A10225424F}" dt="2023-01-24T23:18:48.332" v="1481" actId="478"/>
          <ac:spMkLst>
            <pc:docMk/>
            <pc:sldMk cId="2481281052" sldId="281"/>
            <ac:spMk id="31" creationId="{842AE54F-9F86-4A34-BAF5-1F856B86BDF0}"/>
          </ac:spMkLst>
        </pc:spChg>
        <pc:spChg chg="add del mod topLvl">
          <ac:chgData name="Long, Weitong" userId="c6662185-7318-410f-97e5-d6e77f6614a1" providerId="ADAL" clId="{94DE0981-DB37-4F67-BFB8-11A10225424F}" dt="2023-01-24T23:18:48.332" v="1481" actId="478"/>
          <ac:spMkLst>
            <pc:docMk/>
            <pc:sldMk cId="2481281052" sldId="281"/>
            <ac:spMk id="32" creationId="{88DB122F-AF4A-4F61-A7E9-8A88C9A93FB0}"/>
          </ac:spMkLst>
        </pc:spChg>
        <pc:spChg chg="mod">
          <ac:chgData name="Long, Weitong" userId="c6662185-7318-410f-97e5-d6e77f6614a1" providerId="ADAL" clId="{94DE0981-DB37-4F67-BFB8-11A10225424F}" dt="2023-01-24T23:19:55.293" v="1492" actId="1076"/>
          <ac:spMkLst>
            <pc:docMk/>
            <pc:sldMk cId="2481281052" sldId="281"/>
            <ac:spMk id="34" creationId="{7284560B-16B8-4AF3-B148-2EB9E4614DDF}"/>
          </ac:spMkLst>
        </pc:spChg>
        <pc:spChg chg="mod">
          <ac:chgData name="Long, Weitong" userId="c6662185-7318-410f-97e5-d6e77f6614a1" providerId="ADAL" clId="{94DE0981-DB37-4F67-BFB8-11A10225424F}" dt="2023-01-24T23:20:01.075" v="1493" actId="1076"/>
          <ac:spMkLst>
            <pc:docMk/>
            <pc:sldMk cId="2481281052" sldId="281"/>
            <ac:spMk id="35" creationId="{79678323-C9B5-418E-BC55-0BA61431AA0D}"/>
          </ac:spMkLst>
        </pc:spChg>
        <pc:spChg chg="mod topLvl">
          <ac:chgData name="Long, Weitong" userId="c6662185-7318-410f-97e5-d6e77f6614a1" providerId="ADAL" clId="{94DE0981-DB37-4F67-BFB8-11A10225424F}" dt="2023-01-24T23:30:32.665" v="1525" actId="208"/>
          <ac:spMkLst>
            <pc:docMk/>
            <pc:sldMk cId="2481281052" sldId="281"/>
            <ac:spMk id="37" creationId="{F0299795-4991-4A1E-8EB5-87135DF9FA78}"/>
          </ac:spMkLst>
        </pc:spChg>
        <pc:spChg chg="add del mod topLvl">
          <ac:chgData name="Long, Weitong" userId="c6662185-7318-410f-97e5-d6e77f6614a1" providerId="ADAL" clId="{94DE0981-DB37-4F67-BFB8-11A10225424F}" dt="2023-01-24T23:29:36.020" v="1523" actId="478"/>
          <ac:spMkLst>
            <pc:docMk/>
            <pc:sldMk cId="2481281052" sldId="281"/>
            <ac:spMk id="38" creationId="{CB9532FD-E5EC-442D-866E-2038D4DD2589}"/>
          </ac:spMkLst>
        </pc:spChg>
        <pc:spChg chg="mod topLvl">
          <ac:chgData name="Long, Weitong" userId="c6662185-7318-410f-97e5-d6e77f6614a1" providerId="ADAL" clId="{94DE0981-DB37-4F67-BFB8-11A10225424F}" dt="2023-01-24T23:30:26.463" v="1524" actId="164"/>
          <ac:spMkLst>
            <pc:docMk/>
            <pc:sldMk cId="2481281052" sldId="281"/>
            <ac:spMk id="40" creationId="{6EBA55EC-28C2-405C-B565-99BA79C83F19}"/>
          </ac:spMkLst>
        </pc:spChg>
        <pc:spChg chg="del mod topLvl">
          <ac:chgData name="Long, Weitong" userId="c6662185-7318-410f-97e5-d6e77f6614a1" providerId="ADAL" clId="{94DE0981-DB37-4F67-BFB8-11A10225424F}" dt="2023-01-24T23:19:23.524" v="1489" actId="478"/>
          <ac:spMkLst>
            <pc:docMk/>
            <pc:sldMk cId="2481281052" sldId="281"/>
            <ac:spMk id="41" creationId="{D276078B-EACD-412E-BD94-796B8AEA8FE6}"/>
          </ac:spMkLst>
        </pc:spChg>
        <pc:spChg chg="mod">
          <ac:chgData name="Long, Weitong" userId="c6662185-7318-410f-97e5-d6e77f6614a1" providerId="ADAL" clId="{94DE0981-DB37-4F67-BFB8-11A10225424F}" dt="2023-01-24T23:21:14.943" v="1497"/>
          <ac:spMkLst>
            <pc:docMk/>
            <pc:sldMk cId="2481281052" sldId="281"/>
            <ac:spMk id="43" creationId="{480E82B3-FB5C-400D-BF00-8AA04AFB94F7}"/>
          </ac:spMkLst>
        </pc:spChg>
        <pc:spChg chg="mod">
          <ac:chgData name="Long, Weitong" userId="c6662185-7318-410f-97e5-d6e77f6614a1" providerId="ADAL" clId="{94DE0981-DB37-4F67-BFB8-11A10225424F}" dt="2023-01-24T23:21:14.943" v="1497"/>
          <ac:spMkLst>
            <pc:docMk/>
            <pc:sldMk cId="2481281052" sldId="281"/>
            <ac:spMk id="44" creationId="{4480D238-CC43-42E7-AB92-D5784922098F}"/>
          </ac:spMkLst>
        </pc:spChg>
        <pc:spChg chg="mod">
          <ac:chgData name="Long, Weitong" userId="c6662185-7318-410f-97e5-d6e77f6614a1" providerId="ADAL" clId="{94DE0981-DB37-4F67-BFB8-11A10225424F}" dt="2023-01-24T23:21:14.943" v="1497"/>
          <ac:spMkLst>
            <pc:docMk/>
            <pc:sldMk cId="2481281052" sldId="281"/>
            <ac:spMk id="46" creationId="{271BBD90-A8C8-47CF-B420-C0B6C6BDDF54}"/>
          </ac:spMkLst>
        </pc:spChg>
        <pc:spChg chg="mod">
          <ac:chgData name="Long, Weitong" userId="c6662185-7318-410f-97e5-d6e77f6614a1" providerId="ADAL" clId="{94DE0981-DB37-4F67-BFB8-11A10225424F}" dt="2023-01-24T23:21:14.943" v="1497"/>
          <ac:spMkLst>
            <pc:docMk/>
            <pc:sldMk cId="2481281052" sldId="281"/>
            <ac:spMk id="48" creationId="{264C383F-6B3A-421D-A5C9-81B0C56776D0}"/>
          </ac:spMkLst>
        </pc:spChg>
        <pc:spChg chg="mod">
          <ac:chgData name="Long, Weitong" userId="c6662185-7318-410f-97e5-d6e77f6614a1" providerId="ADAL" clId="{94DE0981-DB37-4F67-BFB8-11A10225424F}" dt="2023-01-24T23:21:14.943" v="1497"/>
          <ac:spMkLst>
            <pc:docMk/>
            <pc:sldMk cId="2481281052" sldId="281"/>
            <ac:spMk id="49" creationId="{48E1F6B0-8E6E-477D-9643-EA02E251A39D}"/>
          </ac:spMkLst>
        </pc:spChg>
        <pc:spChg chg="del mod topLvl">
          <ac:chgData name="Long, Weitong" userId="c6662185-7318-410f-97e5-d6e77f6614a1" providerId="ADAL" clId="{94DE0981-DB37-4F67-BFB8-11A10225424F}" dt="2023-01-24T23:21:37.912" v="1503" actId="478"/>
          <ac:spMkLst>
            <pc:docMk/>
            <pc:sldMk cId="2481281052" sldId="281"/>
            <ac:spMk id="51" creationId="{CBE5A528-A44F-405D-A0C1-47AA1D99DD2F}"/>
          </ac:spMkLst>
        </pc:spChg>
        <pc:spChg chg="mod topLvl">
          <ac:chgData name="Long, Weitong" userId="c6662185-7318-410f-97e5-d6e77f6614a1" providerId="ADAL" clId="{94DE0981-DB37-4F67-BFB8-11A10225424F}" dt="2023-01-27T09:41:27.488" v="2905" actId="14100"/>
          <ac:spMkLst>
            <pc:docMk/>
            <pc:sldMk cId="2481281052" sldId="281"/>
            <ac:spMk id="52" creationId="{F4E84A34-A9A2-49DF-8D2D-BE9B317BA2D9}"/>
          </ac:spMkLst>
        </pc:spChg>
        <pc:spChg chg="mod topLvl">
          <ac:chgData name="Long, Weitong" userId="c6662185-7318-410f-97e5-d6e77f6614a1" providerId="ADAL" clId="{94DE0981-DB37-4F67-BFB8-11A10225424F}" dt="2023-01-27T09:41:32.035" v="2906" actId="1076"/>
          <ac:spMkLst>
            <pc:docMk/>
            <pc:sldMk cId="2481281052" sldId="281"/>
            <ac:spMk id="54" creationId="{4B83E30A-0266-4E1B-B1B1-90E0A5DAD321}"/>
          </ac:spMkLst>
        </pc:spChg>
        <pc:spChg chg="del mod topLvl">
          <ac:chgData name="Long, Weitong" userId="c6662185-7318-410f-97e5-d6e77f6614a1" providerId="ADAL" clId="{94DE0981-DB37-4F67-BFB8-11A10225424F}" dt="2023-01-24T23:22:19.476" v="1510" actId="478"/>
          <ac:spMkLst>
            <pc:docMk/>
            <pc:sldMk cId="2481281052" sldId="281"/>
            <ac:spMk id="56" creationId="{26111200-622F-4A4C-984C-042DD602832B}"/>
          </ac:spMkLst>
        </pc:spChg>
        <pc:spChg chg="del mod">
          <ac:chgData name="Long, Weitong" userId="c6662185-7318-410f-97e5-d6e77f6614a1" providerId="ADAL" clId="{94DE0981-DB37-4F67-BFB8-11A10225424F}" dt="2023-01-24T23:21:40.199" v="1504" actId="478"/>
          <ac:spMkLst>
            <pc:docMk/>
            <pc:sldMk cId="2481281052" sldId="281"/>
            <ac:spMk id="57" creationId="{AEE1BED7-6F2B-4CA3-AF6D-A7612A871717}"/>
          </ac:spMkLst>
        </pc:spChg>
        <pc:grpChg chg="add mod">
          <ac:chgData name="Long, Weitong" userId="c6662185-7318-410f-97e5-d6e77f6614a1" providerId="ADAL" clId="{94DE0981-DB37-4F67-BFB8-11A10225424F}" dt="2023-01-24T23:09:41.701" v="1442"/>
          <ac:grpSpMkLst>
            <pc:docMk/>
            <pc:sldMk cId="2481281052" sldId="281"/>
            <ac:grpSpMk id="5" creationId="{B83E4BC2-9AD3-4074-82B5-54912BE2E6EA}"/>
          </ac:grpSpMkLst>
        </pc:grpChg>
        <pc:grpChg chg="add del mod">
          <ac:chgData name="Long, Weitong" userId="c6662185-7318-410f-97e5-d6e77f6614a1" providerId="ADAL" clId="{94DE0981-DB37-4F67-BFB8-11A10225424F}" dt="2023-01-25T10:52:32.541" v="1927" actId="478"/>
          <ac:grpSpMkLst>
            <pc:docMk/>
            <pc:sldMk cId="2481281052" sldId="281"/>
            <ac:grpSpMk id="8" creationId="{EA350549-9963-4D29-A52C-D32367B4596F}"/>
          </ac:grpSpMkLst>
        </pc:grpChg>
        <pc:grpChg chg="add del mod">
          <ac:chgData name="Long, Weitong" userId="c6662185-7318-410f-97e5-d6e77f6614a1" providerId="ADAL" clId="{94DE0981-DB37-4F67-BFB8-11A10225424F}" dt="2023-01-24T23:29:24.622" v="1522" actId="478"/>
          <ac:grpSpMkLst>
            <pc:docMk/>
            <pc:sldMk cId="2481281052" sldId="281"/>
            <ac:grpSpMk id="12" creationId="{F7B82C86-1905-41B5-842B-BE4C3A25E617}"/>
          </ac:grpSpMkLst>
        </pc:grpChg>
        <pc:grpChg chg="del mod topLvl">
          <ac:chgData name="Long, Weitong" userId="c6662185-7318-410f-97e5-d6e77f6614a1" providerId="ADAL" clId="{94DE0981-DB37-4F67-BFB8-11A10225424F}" dt="2023-01-25T10:52:25.516" v="1926" actId="478"/>
          <ac:grpSpMkLst>
            <pc:docMk/>
            <pc:sldMk cId="2481281052" sldId="281"/>
            <ac:grpSpMk id="13" creationId="{C0875357-F109-4E40-9ED8-1BFD2E6BD77D}"/>
          </ac:grpSpMkLst>
        </pc:grpChg>
        <pc:grpChg chg="add del mod">
          <ac:chgData name="Long, Weitong" userId="c6662185-7318-410f-97e5-d6e77f6614a1" providerId="ADAL" clId="{94DE0981-DB37-4F67-BFB8-11A10225424F}" dt="2023-01-24T23:15:17.947" v="1456" actId="478"/>
          <ac:grpSpMkLst>
            <pc:docMk/>
            <pc:sldMk cId="2481281052" sldId="281"/>
            <ac:grpSpMk id="18" creationId="{951D3654-564E-450F-A164-172F22747F02}"/>
          </ac:grpSpMkLst>
        </pc:grpChg>
        <pc:grpChg chg="mod topLvl">
          <ac:chgData name="Long, Weitong" userId="c6662185-7318-410f-97e5-d6e77f6614a1" providerId="ADAL" clId="{94DE0981-DB37-4F67-BFB8-11A10225424F}" dt="2023-01-27T09:40:32.785" v="2897" actId="1076"/>
          <ac:grpSpMkLst>
            <pc:docMk/>
            <pc:sldMk cId="2481281052" sldId="281"/>
            <ac:grpSpMk id="19" creationId="{FAFBE21E-6EA7-42BF-B1D0-03C9B88B333A}"/>
          </ac:grpSpMkLst>
        </pc:grpChg>
        <pc:grpChg chg="add del mod">
          <ac:chgData name="Long, Weitong" userId="c6662185-7318-410f-97e5-d6e77f6614a1" providerId="ADAL" clId="{94DE0981-DB37-4F67-BFB8-11A10225424F}" dt="2023-01-24T23:18:49.029" v="1482"/>
          <ac:grpSpMkLst>
            <pc:docMk/>
            <pc:sldMk cId="2481281052" sldId="281"/>
            <ac:grpSpMk id="24" creationId="{73FC3050-298E-41FB-A93C-ABB80D25FE54}"/>
          </ac:grpSpMkLst>
        </pc:grpChg>
        <pc:grpChg chg="add del mod">
          <ac:chgData name="Long, Weitong" userId="c6662185-7318-410f-97e5-d6e77f6614a1" providerId="ADAL" clId="{94DE0981-DB37-4F67-BFB8-11A10225424F}" dt="2023-01-24T23:18:49.029" v="1482"/>
          <ac:grpSpMkLst>
            <pc:docMk/>
            <pc:sldMk cId="2481281052" sldId="281"/>
            <ac:grpSpMk id="27" creationId="{785D69F1-C70F-43D2-904E-27BE09D2D1F6}"/>
          </ac:grpSpMkLst>
        </pc:grpChg>
        <pc:grpChg chg="add del mod">
          <ac:chgData name="Long, Weitong" userId="c6662185-7318-410f-97e5-d6e77f6614a1" providerId="ADAL" clId="{94DE0981-DB37-4F67-BFB8-11A10225424F}" dt="2023-01-24T23:18:49.029" v="1482"/>
          <ac:grpSpMkLst>
            <pc:docMk/>
            <pc:sldMk cId="2481281052" sldId="281"/>
            <ac:grpSpMk id="30" creationId="{E1DCF6BD-BD7C-4A10-844B-6F91BB5647ED}"/>
          </ac:grpSpMkLst>
        </pc:grpChg>
        <pc:grpChg chg="add mod">
          <ac:chgData name="Long, Weitong" userId="c6662185-7318-410f-97e5-d6e77f6614a1" providerId="ADAL" clId="{94DE0981-DB37-4F67-BFB8-11A10225424F}" dt="2023-01-27T09:40:48.853" v="2899" actId="1076"/>
          <ac:grpSpMkLst>
            <pc:docMk/>
            <pc:sldMk cId="2481281052" sldId="281"/>
            <ac:grpSpMk id="33" creationId="{D5ACB35D-FFB9-45A5-A838-A1C4207BA68F}"/>
          </ac:grpSpMkLst>
        </pc:grpChg>
        <pc:grpChg chg="add del mod">
          <ac:chgData name="Long, Weitong" userId="c6662185-7318-410f-97e5-d6e77f6614a1" providerId="ADAL" clId="{94DE0981-DB37-4F67-BFB8-11A10225424F}" dt="2023-01-24T23:29:36.020" v="1523" actId="478"/>
          <ac:grpSpMkLst>
            <pc:docMk/>
            <pc:sldMk cId="2481281052" sldId="281"/>
            <ac:grpSpMk id="36" creationId="{BB7E000A-6B98-47A3-9A44-C3CC7FD53D60}"/>
          </ac:grpSpMkLst>
        </pc:grpChg>
        <pc:grpChg chg="add del mod">
          <ac:chgData name="Long, Weitong" userId="c6662185-7318-410f-97e5-d6e77f6614a1" providerId="ADAL" clId="{94DE0981-DB37-4F67-BFB8-11A10225424F}" dt="2023-01-24T23:19:23.524" v="1489" actId="478"/>
          <ac:grpSpMkLst>
            <pc:docMk/>
            <pc:sldMk cId="2481281052" sldId="281"/>
            <ac:grpSpMk id="39" creationId="{7CC2D85C-FBF6-4202-B23A-2BAAE3840110}"/>
          </ac:grpSpMkLst>
        </pc:grpChg>
        <pc:grpChg chg="add del mod">
          <ac:chgData name="Long, Weitong" userId="c6662185-7318-410f-97e5-d6e77f6614a1" providerId="ADAL" clId="{94DE0981-DB37-4F67-BFB8-11A10225424F}" dt="2023-01-24T23:21:17.702" v="1498"/>
          <ac:grpSpMkLst>
            <pc:docMk/>
            <pc:sldMk cId="2481281052" sldId="281"/>
            <ac:grpSpMk id="42" creationId="{F1627039-92AF-4A82-9777-6B6F945768D5}"/>
          </ac:grpSpMkLst>
        </pc:grpChg>
        <pc:grpChg chg="add del mod">
          <ac:chgData name="Long, Weitong" userId="c6662185-7318-410f-97e5-d6e77f6614a1" providerId="ADAL" clId="{94DE0981-DB37-4F67-BFB8-11A10225424F}" dt="2023-01-24T23:21:17.702" v="1498"/>
          <ac:grpSpMkLst>
            <pc:docMk/>
            <pc:sldMk cId="2481281052" sldId="281"/>
            <ac:grpSpMk id="45" creationId="{6456D253-676B-4361-867D-B7D6198C1645}"/>
          </ac:grpSpMkLst>
        </pc:grpChg>
        <pc:grpChg chg="mod">
          <ac:chgData name="Long, Weitong" userId="c6662185-7318-410f-97e5-d6e77f6614a1" providerId="ADAL" clId="{94DE0981-DB37-4F67-BFB8-11A10225424F}" dt="2023-01-24T23:21:14.943" v="1497"/>
          <ac:grpSpMkLst>
            <pc:docMk/>
            <pc:sldMk cId="2481281052" sldId="281"/>
            <ac:grpSpMk id="47" creationId="{E348F1EC-23E2-4343-9324-A42E333D2EE5}"/>
          </ac:grpSpMkLst>
        </pc:grpChg>
        <pc:grpChg chg="add del mod">
          <ac:chgData name="Long, Weitong" userId="c6662185-7318-410f-97e5-d6e77f6614a1" providerId="ADAL" clId="{94DE0981-DB37-4F67-BFB8-11A10225424F}" dt="2023-01-24T23:21:37.912" v="1503" actId="478"/>
          <ac:grpSpMkLst>
            <pc:docMk/>
            <pc:sldMk cId="2481281052" sldId="281"/>
            <ac:grpSpMk id="50" creationId="{94ABDE4D-DA93-4012-BA2B-DA1EBE5C781C}"/>
          </ac:grpSpMkLst>
        </pc:grpChg>
        <pc:grpChg chg="add del mod">
          <ac:chgData name="Long, Weitong" userId="c6662185-7318-410f-97e5-d6e77f6614a1" providerId="ADAL" clId="{94DE0981-DB37-4F67-BFB8-11A10225424F}" dt="2023-01-24T23:22:19.476" v="1510" actId="478"/>
          <ac:grpSpMkLst>
            <pc:docMk/>
            <pc:sldMk cId="2481281052" sldId="281"/>
            <ac:grpSpMk id="53" creationId="{0EBFC1D3-97D3-4E77-A157-BD04A1252A69}"/>
          </ac:grpSpMkLst>
        </pc:grpChg>
        <pc:grpChg chg="del mod">
          <ac:chgData name="Long, Weitong" userId="c6662185-7318-410f-97e5-d6e77f6614a1" providerId="ADAL" clId="{94DE0981-DB37-4F67-BFB8-11A10225424F}" dt="2023-01-24T23:21:40.199" v="1504" actId="478"/>
          <ac:grpSpMkLst>
            <pc:docMk/>
            <pc:sldMk cId="2481281052" sldId="281"/>
            <ac:grpSpMk id="55" creationId="{F1FC913F-0B46-4D61-9C64-9D04FCEE3E07}"/>
          </ac:grpSpMkLst>
        </pc:grpChg>
        <pc:grpChg chg="add mod">
          <ac:chgData name="Long, Weitong" userId="c6662185-7318-410f-97e5-d6e77f6614a1" providerId="ADAL" clId="{94DE0981-DB37-4F67-BFB8-11A10225424F}" dt="2023-01-27T09:41:15.078" v="2902" actId="1076"/>
          <ac:grpSpMkLst>
            <pc:docMk/>
            <pc:sldMk cId="2481281052" sldId="281"/>
            <ac:grpSpMk id="58" creationId="{D5E33780-A404-4412-8FED-1B20AC0CF40D}"/>
          </ac:grpSpMkLst>
        </pc:grpChg>
        <pc:grpChg chg="add mod">
          <ac:chgData name="Long, Weitong" userId="c6662185-7318-410f-97e5-d6e77f6614a1" providerId="ADAL" clId="{94DE0981-DB37-4F67-BFB8-11A10225424F}" dt="2023-01-27T09:40:24.603" v="2896" actId="1076"/>
          <ac:grpSpMkLst>
            <pc:docMk/>
            <pc:sldMk cId="2481281052" sldId="281"/>
            <ac:grpSpMk id="59" creationId="{D8BF8D21-9EDA-489F-8B16-FEE3872A3671}"/>
          </ac:grpSpMkLst>
        </pc:grpChg>
        <pc:picChg chg="add del mod">
          <ac:chgData name="Long, Weitong" userId="c6662185-7318-410f-97e5-d6e77f6614a1" providerId="ADAL" clId="{94DE0981-DB37-4F67-BFB8-11A10225424F}" dt="2023-01-27T09:41:02.389" v="2901" actId="14100"/>
          <ac:picMkLst>
            <pc:docMk/>
            <pc:sldMk cId="2481281052" sldId="281"/>
            <ac:picMk id="2" creationId="{1F0E9EF8-CFFB-49F9-A47D-8DA48FFBD3B6}"/>
          </ac:picMkLst>
        </pc:picChg>
        <pc:picChg chg="add del mod">
          <ac:chgData name="Long, Weitong" userId="c6662185-7318-410f-97e5-d6e77f6614a1" providerId="ADAL" clId="{94DE0981-DB37-4F67-BFB8-11A10225424F}" dt="2023-01-25T11:21:26.946" v="1977"/>
          <ac:picMkLst>
            <pc:docMk/>
            <pc:sldMk cId="2481281052" sldId="281"/>
            <ac:picMk id="60" creationId="{601C5976-A300-4CA3-83BC-ADB7144F2BBE}"/>
          </ac:picMkLst>
        </pc:picChg>
      </pc:sldChg>
      <pc:sldChg chg="modSp add del mod">
        <pc:chgData name="Long, Weitong" userId="c6662185-7318-410f-97e5-d6e77f6614a1" providerId="ADAL" clId="{94DE0981-DB37-4F67-BFB8-11A10225424F}" dt="2023-01-24T21:43:50.201" v="927" actId="47"/>
        <pc:sldMkLst>
          <pc:docMk/>
          <pc:sldMk cId="1711177460" sldId="2143"/>
        </pc:sldMkLst>
        <pc:spChg chg="mod">
          <ac:chgData name="Long, Weitong" userId="c6662185-7318-410f-97e5-d6e77f6614a1" providerId="ADAL" clId="{94DE0981-DB37-4F67-BFB8-11A10225424F}" dt="2023-01-24T21:16:13.091" v="907"/>
          <ac:spMkLst>
            <pc:docMk/>
            <pc:sldMk cId="1711177460" sldId="2143"/>
            <ac:spMk id="2" creationId="{1B5C57AA-498F-4172-BEF9-0A3A3E09BD38}"/>
          </ac:spMkLst>
        </pc:spChg>
      </pc:sldChg>
      <pc:sldChg chg="modSp add mod">
        <pc:chgData name="Long, Weitong" userId="c6662185-7318-410f-97e5-d6e77f6614a1" providerId="ADAL" clId="{94DE0981-DB37-4F67-BFB8-11A10225424F}" dt="2023-01-24T22:02:13.213" v="1201" actId="20577"/>
        <pc:sldMkLst>
          <pc:docMk/>
          <pc:sldMk cId="3995514970" sldId="2144"/>
        </pc:sldMkLst>
        <pc:spChg chg="mod">
          <ac:chgData name="Long, Weitong" userId="c6662185-7318-410f-97e5-d6e77f6614a1" providerId="ADAL" clId="{94DE0981-DB37-4F67-BFB8-11A10225424F}" dt="2023-01-24T22:02:13.213" v="1201" actId="20577"/>
          <ac:spMkLst>
            <pc:docMk/>
            <pc:sldMk cId="3995514970" sldId="2144"/>
            <ac:spMk id="2" creationId="{1B5C57AA-498F-4172-BEF9-0A3A3E09BD38}"/>
          </ac:spMkLst>
        </pc:spChg>
      </pc:sldChg>
      <pc:sldChg chg="modSp add ord">
        <pc:chgData name="Long, Weitong" userId="c6662185-7318-410f-97e5-d6e77f6614a1" providerId="ADAL" clId="{94DE0981-DB37-4F67-BFB8-11A10225424F}" dt="2023-01-24T21:54:46.897" v="1103" actId="404"/>
        <pc:sldMkLst>
          <pc:docMk/>
          <pc:sldMk cId="3085177124" sldId="2145"/>
        </pc:sldMkLst>
        <pc:spChg chg="mod">
          <ac:chgData name="Long, Weitong" userId="c6662185-7318-410f-97e5-d6e77f6614a1" providerId="ADAL" clId="{94DE0981-DB37-4F67-BFB8-11A10225424F}" dt="2023-01-24T21:54:46.897" v="1103" actId="404"/>
          <ac:spMkLst>
            <pc:docMk/>
            <pc:sldMk cId="3085177124" sldId="2145"/>
            <ac:spMk id="2" creationId="{1B5C57AA-498F-4172-BEF9-0A3A3E09BD38}"/>
          </ac:spMkLst>
        </pc:spChg>
      </pc:sldChg>
      <pc:sldChg chg="addSp delSp modSp add mod">
        <pc:chgData name="Long, Weitong" userId="c6662185-7318-410f-97e5-d6e77f6614a1" providerId="ADAL" clId="{94DE0981-DB37-4F67-BFB8-11A10225424F}" dt="2023-01-24T22:02:09.063" v="1196" actId="20577"/>
        <pc:sldMkLst>
          <pc:docMk/>
          <pc:sldMk cId="3575246685" sldId="2146"/>
        </pc:sldMkLst>
        <pc:spChg chg="mod">
          <ac:chgData name="Long, Weitong" userId="c6662185-7318-410f-97e5-d6e77f6614a1" providerId="ADAL" clId="{94DE0981-DB37-4F67-BFB8-11A10225424F}" dt="2023-01-24T22:02:09.063" v="1196" actId="20577"/>
          <ac:spMkLst>
            <pc:docMk/>
            <pc:sldMk cId="3575246685" sldId="2146"/>
            <ac:spMk id="2" creationId="{1B5C57AA-498F-4172-BEF9-0A3A3E09BD38}"/>
          </ac:spMkLst>
        </pc:spChg>
        <pc:spChg chg="add del">
          <ac:chgData name="Long, Weitong" userId="c6662185-7318-410f-97e5-d6e77f6614a1" providerId="ADAL" clId="{94DE0981-DB37-4F67-BFB8-11A10225424F}" dt="2023-01-24T21:45:24.271" v="937" actId="478"/>
          <ac:spMkLst>
            <pc:docMk/>
            <pc:sldMk cId="3575246685" sldId="2146"/>
            <ac:spMk id="5" creationId="{7E5B9297-FAC7-4C45-8656-71FEBE308EC7}"/>
          </ac:spMkLst>
        </pc:spChg>
      </pc:sldChg>
      <pc:sldChg chg="addSp delSp modSp add mod delAnim modAnim">
        <pc:chgData name="Long, Weitong" userId="c6662185-7318-410f-97e5-d6e77f6614a1" providerId="ADAL" clId="{94DE0981-DB37-4F67-BFB8-11A10225424F}" dt="2023-01-28T16:15:28.993" v="4423" actId="14100"/>
        <pc:sldMkLst>
          <pc:docMk/>
          <pc:sldMk cId="2687355625" sldId="2147"/>
        </pc:sldMkLst>
        <pc:spChg chg="mod">
          <ac:chgData name="Long, Weitong" userId="c6662185-7318-410f-97e5-d6e77f6614a1" providerId="ADAL" clId="{94DE0981-DB37-4F67-BFB8-11A10225424F}" dt="2023-01-28T14:31:32.494" v="3966" actId="403"/>
          <ac:spMkLst>
            <pc:docMk/>
            <pc:sldMk cId="2687355625" sldId="2147"/>
            <ac:spMk id="3" creationId="{9AF89C0C-5D87-4806-A7D0-58B1D1951D8D}"/>
          </ac:spMkLst>
        </pc:spChg>
        <pc:spChg chg="mod">
          <ac:chgData name="Long, Weitong" userId="c6662185-7318-410f-97e5-d6e77f6614a1" providerId="ADAL" clId="{94DE0981-DB37-4F67-BFB8-11A10225424F}" dt="2023-01-24T21:50:03.343" v="979"/>
          <ac:spMkLst>
            <pc:docMk/>
            <pc:sldMk cId="2687355625" sldId="2147"/>
            <ac:spMk id="7" creationId="{61577D0E-F0DF-42F7-9FED-A5A7925F6AC9}"/>
          </ac:spMkLst>
        </pc:spChg>
        <pc:spChg chg="mod">
          <ac:chgData name="Long, Weitong" userId="c6662185-7318-410f-97e5-d6e77f6614a1" providerId="ADAL" clId="{94DE0981-DB37-4F67-BFB8-11A10225424F}" dt="2023-01-24T22:25:16.177" v="1340" actId="207"/>
          <ac:spMkLst>
            <pc:docMk/>
            <pc:sldMk cId="2687355625" sldId="2147"/>
            <ac:spMk id="9" creationId="{4962421C-17B7-4931-A442-49509B97B71B}"/>
          </ac:spMkLst>
        </pc:spChg>
        <pc:spChg chg="mod">
          <ac:chgData name="Long, Weitong" userId="c6662185-7318-410f-97e5-d6e77f6614a1" providerId="ADAL" clId="{94DE0981-DB37-4F67-BFB8-11A10225424F}" dt="2023-01-28T14:27:21.250" v="3926" actId="14100"/>
          <ac:spMkLst>
            <pc:docMk/>
            <pc:sldMk cId="2687355625" sldId="2147"/>
            <ac:spMk id="13" creationId="{7F67AD53-5A13-4FD4-A2C5-606A24AE33A4}"/>
          </ac:spMkLst>
        </pc:spChg>
        <pc:spChg chg="mod">
          <ac:chgData name="Long, Weitong" userId="c6662185-7318-410f-97e5-d6e77f6614a1" providerId="ADAL" clId="{94DE0981-DB37-4F67-BFB8-11A10225424F}" dt="2023-01-25T11:28:28.865" v="2014" actId="207"/>
          <ac:spMkLst>
            <pc:docMk/>
            <pc:sldMk cId="2687355625" sldId="2147"/>
            <ac:spMk id="15" creationId="{0A5EE537-C255-4387-9B9A-F640D7E5BF04}"/>
          </ac:spMkLst>
        </pc:spChg>
        <pc:grpChg chg="add del mod">
          <ac:chgData name="Long, Weitong" userId="c6662185-7318-410f-97e5-d6e77f6614a1" providerId="ADAL" clId="{94DE0981-DB37-4F67-BFB8-11A10225424F}" dt="2023-01-25T11:26:38.637" v="1998" actId="21"/>
          <ac:grpSpMkLst>
            <pc:docMk/>
            <pc:sldMk cId="2687355625" sldId="2147"/>
            <ac:grpSpMk id="6" creationId="{61926E40-C387-4ADD-A37B-EF812DB56E03}"/>
          </ac:grpSpMkLst>
        </pc:grpChg>
        <pc:grpChg chg="mod">
          <ac:chgData name="Long, Weitong" userId="c6662185-7318-410f-97e5-d6e77f6614a1" providerId="ADAL" clId="{94DE0981-DB37-4F67-BFB8-11A10225424F}" dt="2023-01-24T21:50:03.343" v="979"/>
          <ac:grpSpMkLst>
            <pc:docMk/>
            <pc:sldMk cId="2687355625" sldId="2147"/>
            <ac:grpSpMk id="8" creationId="{41A469C6-FF4A-490D-B752-8A8E401C7765}"/>
          </ac:grpSpMkLst>
        </pc:grpChg>
        <pc:grpChg chg="add mod">
          <ac:chgData name="Long, Weitong" userId="c6662185-7318-410f-97e5-d6e77f6614a1" providerId="ADAL" clId="{94DE0981-DB37-4F67-BFB8-11A10225424F}" dt="2023-01-28T14:27:35.197" v="3928" actId="1076"/>
          <ac:grpSpMkLst>
            <pc:docMk/>
            <pc:sldMk cId="2687355625" sldId="2147"/>
            <ac:grpSpMk id="12" creationId="{DD11CD23-625C-40B1-BD6A-784F6F5F89FE}"/>
          </ac:grpSpMkLst>
        </pc:grpChg>
        <pc:grpChg chg="mod">
          <ac:chgData name="Long, Weitong" userId="c6662185-7318-410f-97e5-d6e77f6614a1" providerId="ADAL" clId="{94DE0981-DB37-4F67-BFB8-11A10225424F}" dt="2023-01-25T11:26:38.999" v="1999"/>
          <ac:grpSpMkLst>
            <pc:docMk/>
            <pc:sldMk cId="2687355625" sldId="2147"/>
            <ac:grpSpMk id="14" creationId="{B53FF566-191D-49D6-82C5-D299A728B2AA}"/>
          </ac:grpSpMkLst>
        </pc:grpChg>
        <pc:picChg chg="del">
          <ac:chgData name="Long, Weitong" userId="c6662185-7318-410f-97e5-d6e77f6614a1" providerId="ADAL" clId="{94DE0981-DB37-4F67-BFB8-11A10225424F}" dt="2023-01-24T21:45:28.969" v="939" actId="478"/>
          <ac:picMkLst>
            <pc:docMk/>
            <pc:sldMk cId="2687355625" sldId="2147"/>
            <ac:picMk id="2" creationId="{1F0E9EF8-CFFB-49F9-A47D-8DA48FFBD3B6}"/>
          </ac:picMkLst>
        </pc:picChg>
        <pc:picChg chg="add mod">
          <ac:chgData name="Long, Weitong" userId="c6662185-7318-410f-97e5-d6e77f6614a1" providerId="ADAL" clId="{94DE0981-DB37-4F67-BFB8-11A10225424F}" dt="2023-01-28T16:15:28.993" v="4423" actId="14100"/>
          <ac:picMkLst>
            <pc:docMk/>
            <pc:sldMk cId="2687355625" sldId="2147"/>
            <ac:picMk id="2" creationId="{C6071915-0932-41D1-84E6-031D0798956D}"/>
          </ac:picMkLst>
        </pc:picChg>
        <pc:picChg chg="add del mod">
          <ac:chgData name="Long, Weitong" userId="c6662185-7318-410f-97e5-d6e77f6614a1" providerId="ADAL" clId="{94DE0981-DB37-4F67-BFB8-11A10225424F}" dt="2023-01-25T11:26:28.765" v="1995" actId="478"/>
          <ac:picMkLst>
            <pc:docMk/>
            <pc:sldMk cId="2687355625" sldId="2147"/>
            <ac:picMk id="5" creationId="{3157AC50-F036-4AF0-AB48-FB1CFF808B3B}"/>
          </ac:picMkLst>
        </pc:picChg>
        <pc:picChg chg="add del mod">
          <ac:chgData name="Long, Weitong" userId="c6662185-7318-410f-97e5-d6e77f6614a1" providerId="ADAL" clId="{94DE0981-DB37-4F67-BFB8-11A10225424F}" dt="2023-01-25T11:27:03.866" v="2006" actId="478"/>
          <ac:picMkLst>
            <pc:docMk/>
            <pc:sldMk cId="2687355625" sldId="2147"/>
            <ac:picMk id="11" creationId="{CDF7FE91-B5CC-41A3-8309-A9B245331D0E}"/>
          </ac:picMkLst>
        </pc:picChg>
        <pc:picChg chg="add del mod">
          <ac:chgData name="Long, Weitong" userId="c6662185-7318-410f-97e5-d6e77f6614a1" providerId="ADAL" clId="{94DE0981-DB37-4F67-BFB8-11A10225424F}" dt="2023-01-28T14:26:25.483" v="3912" actId="478"/>
          <ac:picMkLst>
            <pc:docMk/>
            <pc:sldMk cId="2687355625" sldId="2147"/>
            <ac:picMk id="17" creationId="{9E823B44-55A6-411A-8C49-ECD79FA3451E}"/>
          </ac:picMkLst>
        </pc:picChg>
        <pc:cxnChg chg="mod">
          <ac:chgData name="Long, Weitong" userId="c6662185-7318-410f-97e5-d6e77f6614a1" providerId="ADAL" clId="{94DE0981-DB37-4F67-BFB8-11A10225424F}" dt="2023-01-25T11:26:38.637" v="1998" actId="21"/>
          <ac:cxnSpMkLst>
            <pc:docMk/>
            <pc:sldMk cId="2687355625" sldId="2147"/>
            <ac:cxnSpMk id="10" creationId="{28131983-7728-4623-973A-7FAD81CA12E1}"/>
          </ac:cxnSpMkLst>
        </pc:cxnChg>
        <pc:cxnChg chg="mod">
          <ac:chgData name="Long, Weitong" userId="c6662185-7318-410f-97e5-d6e77f6614a1" providerId="ADAL" clId="{94DE0981-DB37-4F67-BFB8-11A10225424F}" dt="2023-01-28T14:27:24.850" v="3927" actId="14100"/>
          <ac:cxnSpMkLst>
            <pc:docMk/>
            <pc:sldMk cId="2687355625" sldId="2147"/>
            <ac:cxnSpMk id="16" creationId="{52A27893-E398-44F1-A6B4-A498F96C7362}"/>
          </ac:cxnSpMkLst>
        </pc:cxnChg>
      </pc:sldChg>
      <pc:sldChg chg="addSp delSp modSp add mod ord modAnim">
        <pc:chgData name="Long, Weitong" userId="c6662185-7318-410f-97e5-d6e77f6614a1" providerId="ADAL" clId="{94DE0981-DB37-4F67-BFB8-11A10225424F}" dt="2023-01-25T10:39:19.304" v="1917" actId="20577"/>
        <pc:sldMkLst>
          <pc:docMk/>
          <pc:sldMk cId="1758263739" sldId="2148"/>
        </pc:sldMkLst>
        <pc:spChg chg="mod">
          <ac:chgData name="Long, Weitong" userId="c6662185-7318-410f-97e5-d6e77f6614a1" providerId="ADAL" clId="{94DE0981-DB37-4F67-BFB8-11A10225424F}" dt="2023-01-25T10:39:19.304" v="1917" actId="20577"/>
          <ac:spMkLst>
            <pc:docMk/>
            <pc:sldMk cId="1758263739" sldId="2148"/>
            <ac:spMk id="3" creationId="{9AF89C0C-5D87-4806-A7D0-58B1D1951D8D}"/>
          </ac:spMkLst>
        </pc:spChg>
        <pc:spChg chg="del mod topLvl">
          <ac:chgData name="Long, Weitong" userId="c6662185-7318-410f-97e5-d6e77f6614a1" providerId="ADAL" clId="{94DE0981-DB37-4F67-BFB8-11A10225424F}" dt="2023-01-24T22:23:25.499" v="1323" actId="478"/>
          <ac:spMkLst>
            <pc:docMk/>
            <pc:sldMk cId="1758263739" sldId="2148"/>
            <ac:spMk id="10" creationId="{1D4D4B07-CAEC-4951-A323-0CC233480876}"/>
          </ac:spMkLst>
        </pc:spChg>
        <pc:spChg chg="del mod topLvl">
          <ac:chgData name="Long, Weitong" userId="c6662185-7318-410f-97e5-d6e77f6614a1" providerId="ADAL" clId="{94DE0981-DB37-4F67-BFB8-11A10225424F}" dt="2023-01-24T22:23:27.212" v="1324" actId="478"/>
          <ac:spMkLst>
            <pc:docMk/>
            <pc:sldMk cId="1758263739" sldId="2148"/>
            <ac:spMk id="11" creationId="{70879533-548E-41C4-9D28-B1EA77329A1F}"/>
          </ac:spMkLst>
        </pc:spChg>
        <pc:spChg chg="mod">
          <ac:chgData name="Long, Weitong" userId="c6662185-7318-410f-97e5-d6e77f6614a1" providerId="ADAL" clId="{94DE0981-DB37-4F67-BFB8-11A10225424F}" dt="2023-01-24T22:23:45.994" v="1327" actId="165"/>
          <ac:spMkLst>
            <pc:docMk/>
            <pc:sldMk cId="1758263739" sldId="2148"/>
            <ac:spMk id="13" creationId="{8A09E7F9-3E14-415B-B369-3324A841C10F}"/>
          </ac:spMkLst>
        </pc:spChg>
        <pc:grpChg chg="add del mod">
          <ac:chgData name="Long, Weitong" userId="c6662185-7318-410f-97e5-d6e77f6614a1" providerId="ADAL" clId="{94DE0981-DB37-4F67-BFB8-11A10225424F}" dt="2023-01-24T22:15:45.459" v="1254" actId="165"/>
          <ac:grpSpMkLst>
            <pc:docMk/>
            <pc:sldMk cId="1758263739" sldId="2148"/>
            <ac:grpSpMk id="8" creationId="{2E5AC596-A041-4D21-898D-C8D6CF36FC4B}"/>
          </ac:grpSpMkLst>
        </pc:grpChg>
        <pc:grpChg chg="mod topLvl">
          <ac:chgData name="Long, Weitong" userId="c6662185-7318-410f-97e5-d6e77f6614a1" providerId="ADAL" clId="{94DE0981-DB37-4F67-BFB8-11A10225424F}" dt="2023-01-24T22:24:23.074" v="1338" actId="1076"/>
          <ac:grpSpMkLst>
            <pc:docMk/>
            <pc:sldMk cId="1758263739" sldId="2148"/>
            <ac:grpSpMk id="9" creationId="{EBB6257D-B830-4D59-9837-37D8D323E763}"/>
          </ac:grpSpMkLst>
        </pc:grpChg>
        <pc:grpChg chg="add mod topLvl">
          <ac:chgData name="Long, Weitong" userId="c6662185-7318-410f-97e5-d6e77f6614a1" providerId="ADAL" clId="{94DE0981-DB37-4F67-BFB8-11A10225424F}" dt="2023-01-24T22:24:02.591" v="1332" actId="1076"/>
          <ac:grpSpMkLst>
            <pc:docMk/>
            <pc:sldMk cId="1758263739" sldId="2148"/>
            <ac:grpSpMk id="24" creationId="{56BF0DB0-5A9F-4973-9A24-45AEDC290C5B}"/>
          </ac:grpSpMkLst>
        </pc:grpChg>
        <pc:grpChg chg="add del mod topLvl">
          <ac:chgData name="Long, Weitong" userId="c6662185-7318-410f-97e5-d6e77f6614a1" providerId="ADAL" clId="{94DE0981-DB37-4F67-BFB8-11A10225424F}" dt="2023-01-24T22:23:45.994" v="1327" actId="165"/>
          <ac:grpSpMkLst>
            <pc:docMk/>
            <pc:sldMk cId="1758263739" sldId="2148"/>
            <ac:grpSpMk id="25" creationId="{D7B69ED6-8F4B-4AE2-9038-4221FE932479}"/>
          </ac:grpSpMkLst>
        </pc:grpChg>
        <pc:grpChg chg="add del mod topLvl">
          <ac:chgData name="Long, Weitong" userId="c6662185-7318-410f-97e5-d6e77f6614a1" providerId="ADAL" clId="{94DE0981-DB37-4F67-BFB8-11A10225424F}" dt="2023-01-24T22:23:45.994" v="1327" actId="165"/>
          <ac:grpSpMkLst>
            <pc:docMk/>
            <pc:sldMk cId="1758263739" sldId="2148"/>
            <ac:grpSpMk id="26" creationId="{119AF639-5455-4F92-B6BC-6DF9F50E0374}"/>
          </ac:grpSpMkLst>
        </pc:grpChg>
        <pc:grpChg chg="add del mod">
          <ac:chgData name="Long, Weitong" userId="c6662185-7318-410f-97e5-d6e77f6614a1" providerId="ADAL" clId="{94DE0981-DB37-4F67-BFB8-11A10225424F}" dt="2023-01-24T22:23:42.033" v="1326" actId="165"/>
          <ac:grpSpMkLst>
            <pc:docMk/>
            <pc:sldMk cId="1758263739" sldId="2148"/>
            <ac:grpSpMk id="27" creationId="{A93B284E-407B-4AC8-9D63-F7D505B8C522}"/>
          </ac:grpSpMkLst>
        </pc:grpChg>
        <pc:grpChg chg="add mod">
          <ac:chgData name="Long, Weitong" userId="c6662185-7318-410f-97e5-d6e77f6614a1" providerId="ADAL" clId="{94DE0981-DB37-4F67-BFB8-11A10225424F}" dt="2023-01-24T22:24:07.654" v="1334" actId="1076"/>
          <ac:grpSpMkLst>
            <pc:docMk/>
            <pc:sldMk cId="1758263739" sldId="2148"/>
            <ac:grpSpMk id="28" creationId="{AFCC50C8-9642-41CD-9B9C-0B7F3260276A}"/>
          </ac:grpSpMkLst>
        </pc:grpChg>
        <pc:graphicFrameChg chg="add mod modGraphic">
          <ac:chgData name="Long, Weitong" userId="c6662185-7318-410f-97e5-d6e77f6614a1" providerId="ADAL" clId="{94DE0981-DB37-4F67-BFB8-11A10225424F}" dt="2023-01-24T22:05:20.734" v="1234" actId="1076"/>
          <ac:graphicFrameMkLst>
            <pc:docMk/>
            <pc:sldMk cId="1758263739" sldId="2148"/>
            <ac:graphicFrameMk id="5" creationId="{71644AD6-0B46-4C43-9DBB-A2C277E31EFE}"/>
          </ac:graphicFrameMkLst>
        </pc:graphicFrameChg>
        <pc:picChg chg="add mod">
          <ac:chgData name="Long, Weitong" userId="c6662185-7318-410f-97e5-d6e77f6614a1" providerId="ADAL" clId="{94DE0981-DB37-4F67-BFB8-11A10225424F}" dt="2023-01-24T22:05:20.734" v="1234" actId="1076"/>
          <ac:picMkLst>
            <pc:docMk/>
            <pc:sldMk cId="1758263739" sldId="2148"/>
            <ac:picMk id="6" creationId="{214B05FD-982F-42DB-9382-3063A3255D4D}"/>
          </ac:picMkLst>
        </pc:picChg>
        <pc:picChg chg="add mod">
          <ac:chgData name="Long, Weitong" userId="c6662185-7318-410f-97e5-d6e77f6614a1" providerId="ADAL" clId="{94DE0981-DB37-4F67-BFB8-11A10225424F}" dt="2023-01-24T22:05:20.734" v="1234" actId="1076"/>
          <ac:picMkLst>
            <pc:docMk/>
            <pc:sldMk cId="1758263739" sldId="2148"/>
            <ac:picMk id="7" creationId="{9164AF92-D9BD-4404-A860-63182D47DA32}"/>
          </ac:picMkLst>
        </pc:picChg>
        <pc:picChg chg="mod">
          <ac:chgData name="Long, Weitong" userId="c6662185-7318-410f-97e5-d6e77f6614a1" providerId="ADAL" clId="{94DE0981-DB37-4F67-BFB8-11A10225424F}" dt="2023-01-24T22:23:45.994" v="1327" actId="165"/>
          <ac:picMkLst>
            <pc:docMk/>
            <pc:sldMk cId="1758263739" sldId="2148"/>
            <ac:picMk id="12" creationId="{DB0CB56C-D8BD-4470-B428-78A3199F2B80}"/>
          </ac:picMkLst>
        </pc:picChg>
        <pc:picChg chg="add mod">
          <ac:chgData name="Long, Weitong" userId="c6662185-7318-410f-97e5-d6e77f6614a1" providerId="ADAL" clId="{94DE0981-DB37-4F67-BFB8-11A10225424F}" dt="2023-01-24T22:05:20.734" v="1234" actId="1076"/>
          <ac:picMkLst>
            <pc:docMk/>
            <pc:sldMk cId="1758263739" sldId="2148"/>
            <ac:picMk id="14" creationId="{EBD6CA38-461C-42BD-80CB-AEFC3EA075D8}"/>
          </ac:picMkLst>
        </pc:picChg>
        <pc:picChg chg="add mod">
          <ac:chgData name="Long, Weitong" userId="c6662185-7318-410f-97e5-d6e77f6614a1" providerId="ADAL" clId="{94DE0981-DB37-4F67-BFB8-11A10225424F}" dt="2023-01-24T22:05:20.734" v="1234" actId="1076"/>
          <ac:picMkLst>
            <pc:docMk/>
            <pc:sldMk cId="1758263739" sldId="2148"/>
            <ac:picMk id="15" creationId="{AFF47D19-3E4B-4808-98FD-19EDE81107B7}"/>
          </ac:picMkLst>
        </pc:picChg>
        <pc:picChg chg="add mod">
          <ac:chgData name="Long, Weitong" userId="c6662185-7318-410f-97e5-d6e77f6614a1" providerId="ADAL" clId="{94DE0981-DB37-4F67-BFB8-11A10225424F}" dt="2023-01-24T22:05:20.734" v="1234" actId="1076"/>
          <ac:picMkLst>
            <pc:docMk/>
            <pc:sldMk cId="1758263739" sldId="2148"/>
            <ac:picMk id="16" creationId="{7048992F-E446-4262-82C9-BEB8507C982F}"/>
          </ac:picMkLst>
        </pc:picChg>
        <pc:picChg chg="add mod">
          <ac:chgData name="Long, Weitong" userId="c6662185-7318-410f-97e5-d6e77f6614a1" providerId="ADAL" clId="{94DE0981-DB37-4F67-BFB8-11A10225424F}" dt="2023-01-24T22:05:20.734" v="1234" actId="1076"/>
          <ac:picMkLst>
            <pc:docMk/>
            <pc:sldMk cId="1758263739" sldId="2148"/>
            <ac:picMk id="17" creationId="{E7A92D8A-493E-45F5-98F1-0768C95F5D56}"/>
          </ac:picMkLst>
        </pc:picChg>
        <pc:picChg chg="add mod modCrop">
          <ac:chgData name="Long, Weitong" userId="c6662185-7318-410f-97e5-d6e77f6614a1" providerId="ADAL" clId="{94DE0981-DB37-4F67-BFB8-11A10225424F}" dt="2023-01-24T23:07:45.803" v="1441" actId="1440"/>
          <ac:picMkLst>
            <pc:docMk/>
            <pc:sldMk cId="1758263739" sldId="2148"/>
            <ac:picMk id="18" creationId="{56BFFA53-EAF9-435B-8A10-DD1CEF2F132C}"/>
          </ac:picMkLst>
        </pc:picChg>
        <pc:picChg chg="add mod topLvl modCrop">
          <ac:chgData name="Long, Weitong" userId="c6662185-7318-410f-97e5-d6e77f6614a1" providerId="ADAL" clId="{94DE0981-DB37-4F67-BFB8-11A10225424F}" dt="2023-01-24T23:07:40.336" v="1440" actId="1440"/>
          <ac:picMkLst>
            <pc:docMk/>
            <pc:sldMk cId="1758263739" sldId="2148"/>
            <ac:picMk id="20" creationId="{D1C538FF-788E-42A5-832C-34D5B114E966}"/>
          </ac:picMkLst>
        </pc:picChg>
        <pc:picChg chg="add mod">
          <ac:chgData name="Long, Weitong" userId="c6662185-7318-410f-97e5-d6e77f6614a1" providerId="ADAL" clId="{94DE0981-DB37-4F67-BFB8-11A10225424F}" dt="2023-01-24T23:07:45.803" v="1441" actId="1440"/>
          <ac:picMkLst>
            <pc:docMk/>
            <pc:sldMk cId="1758263739" sldId="2148"/>
            <ac:picMk id="21" creationId="{ED3965A7-B4C4-4D35-906D-2E0C4C78F77D}"/>
          </ac:picMkLst>
        </pc:picChg>
        <pc:picChg chg="add mod topLvl">
          <ac:chgData name="Long, Weitong" userId="c6662185-7318-410f-97e5-d6e77f6614a1" providerId="ADAL" clId="{94DE0981-DB37-4F67-BFB8-11A10225424F}" dt="2023-01-24T23:07:40.336" v="1440" actId="1440"/>
          <ac:picMkLst>
            <pc:docMk/>
            <pc:sldMk cId="1758263739" sldId="2148"/>
            <ac:picMk id="23" creationId="{7E66F31B-B62F-49CF-8403-16DF23CE9546}"/>
          </ac:picMkLst>
        </pc:picChg>
      </pc:sldChg>
      <pc:sldChg chg="addSp delSp modSp new mod modAnim">
        <pc:chgData name="Long, Weitong" userId="c6662185-7318-410f-97e5-d6e77f6614a1" providerId="ADAL" clId="{94DE0981-DB37-4F67-BFB8-11A10225424F}" dt="2023-01-28T14:30:08.322" v="3942" actId="14100"/>
        <pc:sldMkLst>
          <pc:docMk/>
          <pc:sldMk cId="2256491342" sldId="2149"/>
        </pc:sldMkLst>
        <pc:spChg chg="del">
          <ac:chgData name="Long, Weitong" userId="c6662185-7318-410f-97e5-d6e77f6614a1" providerId="ADAL" clId="{94DE0981-DB37-4F67-BFB8-11A10225424F}" dt="2023-01-24T21:55:20.393" v="1107" actId="478"/>
          <ac:spMkLst>
            <pc:docMk/>
            <pc:sldMk cId="2256491342" sldId="2149"/>
            <ac:spMk id="2" creationId="{93B3C431-49F6-43CF-8223-FB73C9A1B927}"/>
          </ac:spMkLst>
        </pc:spChg>
        <pc:spChg chg="mod">
          <ac:chgData name="Long, Weitong" userId="c6662185-7318-410f-97e5-d6e77f6614a1" providerId="ADAL" clId="{94DE0981-DB37-4F67-BFB8-11A10225424F}" dt="2023-01-27T09:19:32.508" v="2625" actId="20577"/>
          <ac:spMkLst>
            <pc:docMk/>
            <pc:sldMk cId="2256491342" sldId="2149"/>
            <ac:spMk id="3" creationId="{0C85AC5B-2F65-4B21-82FB-0417A388777F}"/>
          </ac:spMkLst>
        </pc:spChg>
        <pc:spChg chg="mod topLvl">
          <ac:chgData name="Long, Weitong" userId="c6662185-7318-410f-97e5-d6e77f6614a1" providerId="ADAL" clId="{94DE0981-DB37-4F67-BFB8-11A10225424F}" dt="2023-01-28T14:29:53.759" v="3940" actId="1076"/>
          <ac:spMkLst>
            <pc:docMk/>
            <pc:sldMk cId="2256491342" sldId="2149"/>
            <ac:spMk id="7" creationId="{743C4610-0182-4EBB-B820-708AFDA31AB7}"/>
          </ac:spMkLst>
        </pc:spChg>
        <pc:spChg chg="del mod topLvl">
          <ac:chgData name="Long, Weitong" userId="c6662185-7318-410f-97e5-d6e77f6614a1" providerId="ADAL" clId="{94DE0981-DB37-4F67-BFB8-11A10225424F}" dt="2023-01-27T09:17:45.667" v="2522" actId="478"/>
          <ac:spMkLst>
            <pc:docMk/>
            <pc:sldMk cId="2256491342" sldId="2149"/>
            <ac:spMk id="8" creationId="{E5249BEB-BE4B-4CDF-BD9E-61104FCDDA25}"/>
          </ac:spMkLst>
        </pc:spChg>
        <pc:spChg chg="add mod topLvl">
          <ac:chgData name="Long, Weitong" userId="c6662185-7318-410f-97e5-d6e77f6614a1" providerId="ADAL" clId="{94DE0981-DB37-4F67-BFB8-11A10225424F}" dt="2023-01-28T14:30:08.322" v="3942" actId="14100"/>
          <ac:spMkLst>
            <pc:docMk/>
            <pc:sldMk cId="2256491342" sldId="2149"/>
            <ac:spMk id="9" creationId="{87765E02-B8DD-4A8E-AE56-32502C6C451D}"/>
          </ac:spMkLst>
        </pc:spChg>
        <pc:spChg chg="add del mod topLvl">
          <ac:chgData name="Long, Weitong" userId="c6662185-7318-410f-97e5-d6e77f6614a1" providerId="ADAL" clId="{94DE0981-DB37-4F67-BFB8-11A10225424F}" dt="2023-01-27T09:14:43.837" v="2488" actId="478"/>
          <ac:spMkLst>
            <pc:docMk/>
            <pc:sldMk cId="2256491342" sldId="2149"/>
            <ac:spMk id="10" creationId="{6F6DC751-F780-4DA2-90DD-813FADC578CF}"/>
          </ac:spMkLst>
        </pc:spChg>
        <pc:grpChg chg="add del mod">
          <ac:chgData name="Long, Weitong" userId="c6662185-7318-410f-97e5-d6e77f6614a1" providerId="ADAL" clId="{94DE0981-DB37-4F67-BFB8-11A10225424F}" dt="2023-01-27T09:14:40.040" v="2486" actId="165"/>
          <ac:grpSpMkLst>
            <pc:docMk/>
            <pc:sldMk cId="2256491342" sldId="2149"/>
            <ac:grpSpMk id="2" creationId="{B4821113-79BD-4484-BEEF-26D28F7E15BC}"/>
          </ac:grpSpMkLst>
        </pc:grpChg>
        <pc:grpChg chg="add del mod">
          <ac:chgData name="Long, Weitong" userId="c6662185-7318-410f-97e5-d6e77f6614a1" providerId="ADAL" clId="{94DE0981-DB37-4F67-BFB8-11A10225424F}" dt="2023-01-27T09:17:33.301" v="2520" actId="165"/>
          <ac:grpSpMkLst>
            <pc:docMk/>
            <pc:sldMk cId="2256491342" sldId="2149"/>
            <ac:grpSpMk id="6" creationId="{C452CEEB-29CB-4A36-B2CD-7DA7255633BD}"/>
          </ac:grpSpMkLst>
        </pc:grpChg>
        <pc:picChg chg="add del mod modCrop">
          <ac:chgData name="Long, Weitong" userId="c6662185-7318-410f-97e5-d6e77f6614a1" providerId="ADAL" clId="{94DE0981-DB37-4F67-BFB8-11A10225424F}" dt="2023-01-28T14:29:57.164" v="3941" actId="1076"/>
          <ac:picMkLst>
            <pc:docMk/>
            <pc:sldMk cId="2256491342" sldId="2149"/>
            <ac:picMk id="5" creationId="{AD9231DD-00BD-45B5-BE80-A57577E3C4CD}"/>
          </ac:picMkLst>
        </pc:picChg>
      </pc:sldChg>
      <pc:sldChg chg="addSp delSp modSp new mod modAnim">
        <pc:chgData name="Long, Weitong" userId="c6662185-7318-410f-97e5-d6e77f6614a1" providerId="ADAL" clId="{94DE0981-DB37-4F67-BFB8-11A10225424F}" dt="2023-02-02T20:57:11.749" v="5031"/>
        <pc:sldMkLst>
          <pc:docMk/>
          <pc:sldMk cId="695973482" sldId="2150"/>
        </pc:sldMkLst>
        <pc:spChg chg="del">
          <ac:chgData name="Long, Weitong" userId="c6662185-7318-410f-97e5-d6e77f6614a1" providerId="ADAL" clId="{94DE0981-DB37-4F67-BFB8-11A10225424F}" dt="2023-01-24T21:59:53.818" v="1176" actId="478"/>
          <ac:spMkLst>
            <pc:docMk/>
            <pc:sldMk cId="695973482" sldId="2150"/>
            <ac:spMk id="2" creationId="{0D2FF56D-2B89-480C-879D-DF3AE90DDBAA}"/>
          </ac:spMkLst>
        </pc:spChg>
        <pc:spChg chg="mod">
          <ac:chgData name="Long, Weitong" userId="c6662185-7318-410f-97e5-d6e77f6614a1" providerId="ADAL" clId="{94DE0981-DB37-4F67-BFB8-11A10225424F}" dt="2023-01-24T21:59:42.613" v="1175" actId="20577"/>
          <ac:spMkLst>
            <pc:docMk/>
            <pc:sldMk cId="695973482" sldId="2150"/>
            <ac:spMk id="3" creationId="{E2D2B3D4-D3A0-4DF2-9A3F-2CC64EE4B3F7}"/>
          </ac:spMkLst>
        </pc:spChg>
        <pc:spChg chg="add mod">
          <ac:chgData name="Long, Weitong" userId="c6662185-7318-410f-97e5-d6e77f6614a1" providerId="ADAL" clId="{94DE0981-DB37-4F67-BFB8-11A10225424F}" dt="2023-02-02T20:57:11.749" v="5031"/>
          <ac:spMkLst>
            <pc:docMk/>
            <pc:sldMk cId="695973482" sldId="2150"/>
            <ac:spMk id="5" creationId="{34EA3FE1-F7AF-4523-853C-1423CFF59DE1}"/>
          </ac:spMkLst>
        </pc:spChg>
        <pc:spChg chg="add mod">
          <ac:chgData name="Long, Weitong" userId="c6662185-7318-410f-97e5-d6e77f6614a1" providerId="ADAL" clId="{94DE0981-DB37-4F67-BFB8-11A10225424F}" dt="2023-02-02T14:44:28.446" v="5000" actId="113"/>
          <ac:spMkLst>
            <pc:docMk/>
            <pc:sldMk cId="695973482" sldId="2150"/>
            <ac:spMk id="6" creationId="{EA6DBEFE-762E-4AC3-AB68-B49C59237201}"/>
          </ac:spMkLst>
        </pc:spChg>
        <pc:spChg chg="add mod">
          <ac:chgData name="Long, Weitong" userId="c6662185-7318-410f-97e5-d6e77f6614a1" providerId="ADAL" clId="{94DE0981-DB37-4F67-BFB8-11A10225424F}" dt="2023-02-02T14:44:50.145" v="5001" actId="113"/>
          <ac:spMkLst>
            <pc:docMk/>
            <pc:sldMk cId="695973482" sldId="2150"/>
            <ac:spMk id="7" creationId="{6EC8BD39-D0B5-4DCA-8689-9D9905E60E7B}"/>
          </ac:spMkLst>
        </pc:spChg>
        <pc:spChg chg="add mod">
          <ac:chgData name="Long, Weitong" userId="c6662185-7318-410f-97e5-d6e77f6614a1" providerId="ADAL" clId="{94DE0981-DB37-4F67-BFB8-11A10225424F}" dt="2023-02-02T14:45:12.284" v="5002" actId="113"/>
          <ac:spMkLst>
            <pc:docMk/>
            <pc:sldMk cId="695973482" sldId="2150"/>
            <ac:spMk id="8" creationId="{CA8989B3-95F7-49DF-8430-E6DC6AB850AA}"/>
          </ac:spMkLst>
        </pc:spChg>
      </pc:sldChg>
      <pc:sldChg chg="addSp delSp modSp new del mod ord modAnim">
        <pc:chgData name="Long, Weitong" userId="c6662185-7318-410f-97e5-d6e77f6614a1" providerId="ADAL" clId="{94DE0981-DB37-4F67-BFB8-11A10225424F}" dt="2023-01-25T10:21:32.328" v="1884" actId="47"/>
        <pc:sldMkLst>
          <pc:docMk/>
          <pc:sldMk cId="1344973097" sldId="2151"/>
        </pc:sldMkLst>
        <pc:spChg chg="del">
          <ac:chgData name="Long, Weitong" userId="c6662185-7318-410f-97e5-d6e77f6614a1" providerId="ADAL" clId="{94DE0981-DB37-4F67-BFB8-11A10225424F}" dt="2023-01-24T21:57:35.369" v="1137" actId="478"/>
          <ac:spMkLst>
            <pc:docMk/>
            <pc:sldMk cId="1344973097" sldId="2151"/>
            <ac:spMk id="2" creationId="{C9B006AC-982A-4C16-A834-37BDD614A7AB}"/>
          </ac:spMkLst>
        </pc:spChg>
        <pc:spChg chg="mod">
          <ac:chgData name="Long, Weitong" userId="c6662185-7318-410f-97e5-d6e77f6614a1" providerId="ADAL" clId="{94DE0981-DB37-4F67-BFB8-11A10225424F}" dt="2023-01-24T21:57:33.101" v="1136"/>
          <ac:spMkLst>
            <pc:docMk/>
            <pc:sldMk cId="1344973097" sldId="2151"/>
            <ac:spMk id="3" creationId="{7C6A673C-B558-4398-ADA6-EA349099EB83}"/>
          </ac:spMkLst>
        </pc:spChg>
        <pc:spChg chg="add mod">
          <ac:chgData name="Long, Weitong" userId="c6662185-7318-410f-97e5-d6e77f6614a1" providerId="ADAL" clId="{94DE0981-DB37-4F67-BFB8-11A10225424F}" dt="2023-01-24T22:00:28.442" v="1185" actId="123"/>
          <ac:spMkLst>
            <pc:docMk/>
            <pc:sldMk cId="1344973097" sldId="2151"/>
            <ac:spMk id="5" creationId="{77A2531E-E23C-4A4D-8F8F-7DD689F16556}"/>
          </ac:spMkLst>
        </pc:spChg>
        <pc:spChg chg="add mod">
          <ac:chgData name="Long, Weitong" userId="c6662185-7318-410f-97e5-d6e77f6614a1" providerId="ADAL" clId="{94DE0981-DB37-4F67-BFB8-11A10225424F}" dt="2023-01-24T22:00:33.407" v="1186" actId="123"/>
          <ac:spMkLst>
            <pc:docMk/>
            <pc:sldMk cId="1344973097" sldId="2151"/>
            <ac:spMk id="6" creationId="{49E65535-A714-46E5-ACC4-5980E7550029}"/>
          </ac:spMkLst>
        </pc:spChg>
        <pc:spChg chg="add mod">
          <ac:chgData name="Long, Weitong" userId="c6662185-7318-410f-97e5-d6e77f6614a1" providerId="ADAL" clId="{94DE0981-DB37-4F67-BFB8-11A10225424F}" dt="2023-01-24T22:00:36.392" v="1187" actId="123"/>
          <ac:spMkLst>
            <pc:docMk/>
            <pc:sldMk cId="1344973097" sldId="2151"/>
            <ac:spMk id="7" creationId="{47EBE060-4C41-49D8-8DB3-B3E696774371}"/>
          </ac:spMkLst>
        </pc:spChg>
      </pc:sldChg>
      <pc:sldChg chg="addSp delSp modSp new del mod">
        <pc:chgData name="Long, Weitong" userId="c6662185-7318-410f-97e5-d6e77f6614a1" providerId="ADAL" clId="{94DE0981-DB37-4F67-BFB8-11A10225424F}" dt="2023-01-24T23:01:43.258" v="1344" actId="47"/>
        <pc:sldMkLst>
          <pc:docMk/>
          <pc:sldMk cId="564790217" sldId="2152"/>
        </pc:sldMkLst>
        <pc:spChg chg="del">
          <ac:chgData name="Long, Weitong" userId="c6662185-7318-410f-97e5-d6e77f6614a1" providerId="ADAL" clId="{94DE0981-DB37-4F67-BFB8-11A10225424F}" dt="2023-01-24T22:04:11.494" v="1213" actId="478"/>
          <ac:spMkLst>
            <pc:docMk/>
            <pc:sldMk cId="564790217" sldId="2152"/>
            <ac:spMk id="2" creationId="{F2EAC895-6E5E-4D7C-9228-32D7531AF2CA}"/>
          </ac:spMkLst>
        </pc:spChg>
        <pc:spChg chg="mod">
          <ac:chgData name="Long, Weitong" userId="c6662185-7318-410f-97e5-d6e77f6614a1" providerId="ADAL" clId="{94DE0981-DB37-4F67-BFB8-11A10225424F}" dt="2023-01-24T22:04:15.689" v="1223" actId="20577"/>
          <ac:spMkLst>
            <pc:docMk/>
            <pc:sldMk cId="564790217" sldId="2152"/>
            <ac:spMk id="3" creationId="{898389BF-9294-440B-B748-88051D189EDA}"/>
          </ac:spMkLst>
        </pc:spChg>
        <pc:spChg chg="add mod">
          <ac:chgData name="Long, Weitong" userId="c6662185-7318-410f-97e5-d6e77f6614a1" providerId="ADAL" clId="{94DE0981-DB37-4F67-BFB8-11A10225424F}" dt="2023-01-24T22:04:40.113" v="1231" actId="1076"/>
          <ac:spMkLst>
            <pc:docMk/>
            <pc:sldMk cId="564790217" sldId="2152"/>
            <ac:spMk id="5" creationId="{BE1F1503-1C18-4923-A9D7-C32E622F6401}"/>
          </ac:spMkLst>
        </pc:spChg>
        <pc:picChg chg="add mod">
          <ac:chgData name="Long, Weitong" userId="c6662185-7318-410f-97e5-d6e77f6614a1" providerId="ADAL" clId="{94DE0981-DB37-4F67-BFB8-11A10225424F}" dt="2023-01-24T22:04:38.012" v="1230" actId="1076"/>
          <ac:picMkLst>
            <pc:docMk/>
            <pc:sldMk cId="564790217" sldId="2152"/>
            <ac:picMk id="6" creationId="{9180646C-98AA-4D5B-9620-2F66E167695E}"/>
          </ac:picMkLst>
        </pc:picChg>
      </pc:sldChg>
      <pc:sldChg chg="addSp delSp modSp new mod modAnim">
        <pc:chgData name="Long, Weitong" userId="c6662185-7318-410f-97e5-d6e77f6614a1" providerId="ADAL" clId="{94DE0981-DB37-4F67-BFB8-11A10225424F}" dt="2023-02-02T14:41:52.937" v="4992" actId="113"/>
        <pc:sldMkLst>
          <pc:docMk/>
          <pc:sldMk cId="2418657735" sldId="2153"/>
        </pc:sldMkLst>
        <pc:spChg chg="del">
          <ac:chgData name="Long, Weitong" userId="c6662185-7318-410f-97e5-d6e77f6614a1" providerId="ADAL" clId="{94DE0981-DB37-4F67-BFB8-11A10225424F}" dt="2023-01-24T23:02:23.637" v="1376" actId="478"/>
          <ac:spMkLst>
            <pc:docMk/>
            <pc:sldMk cId="2418657735" sldId="2153"/>
            <ac:spMk id="2" creationId="{F5B5CD01-932B-476B-8D0C-E61FB895D3C6}"/>
          </ac:spMkLst>
        </pc:spChg>
        <pc:spChg chg="mod">
          <ac:chgData name="Long, Weitong" userId="c6662185-7318-410f-97e5-d6e77f6614a1" providerId="ADAL" clId="{94DE0981-DB37-4F67-BFB8-11A10225424F}" dt="2023-01-27T21:07:32.579" v="3086" actId="20577"/>
          <ac:spMkLst>
            <pc:docMk/>
            <pc:sldMk cId="2418657735" sldId="2153"/>
            <ac:spMk id="3" creationId="{B5D28DAB-12C1-44E7-9003-A528D99DFAEE}"/>
          </ac:spMkLst>
        </pc:spChg>
        <pc:spChg chg="add mod">
          <ac:chgData name="Long, Weitong" userId="c6662185-7318-410f-97e5-d6e77f6614a1" providerId="ADAL" clId="{94DE0981-DB37-4F67-BFB8-11A10225424F}" dt="2023-02-02T14:41:52.937" v="4992" actId="113"/>
          <ac:spMkLst>
            <pc:docMk/>
            <pc:sldMk cId="2418657735" sldId="2153"/>
            <ac:spMk id="5" creationId="{25CAAE78-95B3-4839-BD88-D9FF30F052C1}"/>
          </ac:spMkLst>
        </pc:spChg>
        <pc:spChg chg="add mod">
          <ac:chgData name="Long, Weitong" userId="c6662185-7318-410f-97e5-d6e77f6614a1" providerId="ADAL" clId="{94DE0981-DB37-4F67-BFB8-11A10225424F}" dt="2023-02-02T14:41:06.874" v="4988" actId="113"/>
          <ac:spMkLst>
            <pc:docMk/>
            <pc:sldMk cId="2418657735" sldId="2153"/>
            <ac:spMk id="6" creationId="{336AE3BC-E384-4EFE-BEDC-1ACAC3EF775B}"/>
          </ac:spMkLst>
        </pc:spChg>
      </pc:sldChg>
      <pc:sldChg chg="new add del">
        <pc:chgData name="Long, Weitong" userId="c6662185-7318-410f-97e5-d6e77f6614a1" providerId="ADAL" clId="{94DE0981-DB37-4F67-BFB8-11A10225424F}" dt="2023-01-27T09:09:20.782" v="2421" actId="47"/>
        <pc:sldMkLst>
          <pc:docMk/>
          <pc:sldMk cId="844042133" sldId="2154"/>
        </pc:sldMkLst>
      </pc:sldChg>
      <pc:sldChg chg="addSp delSp modSp add mod delAnim modAnim">
        <pc:chgData name="Long, Weitong" userId="c6662185-7318-410f-97e5-d6e77f6614a1" providerId="ADAL" clId="{94DE0981-DB37-4F67-BFB8-11A10225424F}" dt="2023-01-31T21:31:04.745" v="4613"/>
        <pc:sldMkLst>
          <pc:docMk/>
          <pc:sldMk cId="3421928767" sldId="2154"/>
        </pc:sldMkLst>
        <pc:spChg chg="mod">
          <ac:chgData name="Long, Weitong" userId="c6662185-7318-410f-97e5-d6e77f6614a1" providerId="ADAL" clId="{94DE0981-DB37-4F67-BFB8-11A10225424F}" dt="2023-01-27T09:11:36.752" v="2461" actId="20577"/>
          <ac:spMkLst>
            <pc:docMk/>
            <pc:sldMk cId="3421928767" sldId="2154"/>
            <ac:spMk id="3" creationId="{41E7F12C-32D7-4452-81F2-D27516870C6B}"/>
          </ac:spMkLst>
        </pc:spChg>
        <pc:spChg chg="del">
          <ac:chgData name="Long, Weitong" userId="c6662185-7318-410f-97e5-d6e77f6614a1" providerId="ADAL" clId="{94DE0981-DB37-4F67-BFB8-11A10225424F}" dt="2023-01-27T09:09:57.561" v="2425" actId="478"/>
          <ac:spMkLst>
            <pc:docMk/>
            <pc:sldMk cId="3421928767" sldId="2154"/>
            <ac:spMk id="16" creationId="{65A7FF18-BB1E-46FB-96B9-51204BC29D5F}"/>
          </ac:spMkLst>
        </pc:spChg>
        <pc:spChg chg="mod">
          <ac:chgData name="Long, Weitong" userId="c6662185-7318-410f-97e5-d6e77f6614a1" providerId="ADAL" clId="{94DE0981-DB37-4F67-BFB8-11A10225424F}" dt="2023-01-28T13:47:14.720" v="3502" actId="1076"/>
          <ac:spMkLst>
            <pc:docMk/>
            <pc:sldMk cId="3421928767" sldId="2154"/>
            <ac:spMk id="18" creationId="{40EF033F-F5FA-4382-A3B3-226F85FEE3CD}"/>
          </ac:spMkLst>
        </pc:spChg>
        <pc:spChg chg="mod">
          <ac:chgData name="Long, Weitong" userId="c6662185-7318-410f-97e5-d6e77f6614a1" providerId="ADAL" clId="{94DE0981-DB37-4F67-BFB8-11A10225424F}" dt="2023-01-28T13:47:03.318" v="3498" actId="14100"/>
          <ac:spMkLst>
            <pc:docMk/>
            <pc:sldMk cId="3421928767" sldId="2154"/>
            <ac:spMk id="19" creationId="{D0246B68-821E-4280-BDF0-DFC29D16851A}"/>
          </ac:spMkLst>
        </pc:spChg>
        <pc:spChg chg="mod">
          <ac:chgData name="Long, Weitong" userId="c6662185-7318-410f-97e5-d6e77f6614a1" providerId="ADAL" clId="{94DE0981-DB37-4F67-BFB8-11A10225424F}" dt="2023-01-27T09:12:49.338" v="2472" actId="404"/>
          <ac:spMkLst>
            <pc:docMk/>
            <pc:sldMk cId="3421928767" sldId="2154"/>
            <ac:spMk id="20" creationId="{1508AD56-3CC3-4ECA-92DB-5D2E84955C3A}"/>
          </ac:spMkLst>
        </pc:spChg>
        <pc:spChg chg="mod">
          <ac:chgData name="Long, Weitong" userId="c6662185-7318-410f-97e5-d6e77f6614a1" providerId="ADAL" clId="{94DE0981-DB37-4F67-BFB8-11A10225424F}" dt="2023-01-27T09:12:49.338" v="2472" actId="404"/>
          <ac:spMkLst>
            <pc:docMk/>
            <pc:sldMk cId="3421928767" sldId="2154"/>
            <ac:spMk id="21" creationId="{C64F6BB6-4C93-438A-B452-97C23B7F2347}"/>
          </ac:spMkLst>
        </pc:spChg>
        <pc:spChg chg="mod">
          <ac:chgData name="Long, Weitong" userId="c6662185-7318-410f-97e5-d6e77f6614a1" providerId="ADAL" clId="{94DE0981-DB37-4F67-BFB8-11A10225424F}" dt="2023-01-27T09:12:56.485" v="2475" actId="403"/>
          <ac:spMkLst>
            <pc:docMk/>
            <pc:sldMk cId="3421928767" sldId="2154"/>
            <ac:spMk id="23" creationId="{035B412D-D5B7-4549-B5DF-E33523CDBBBA}"/>
          </ac:spMkLst>
        </pc:spChg>
        <pc:spChg chg="mod">
          <ac:chgData name="Long, Weitong" userId="c6662185-7318-410f-97e5-d6e77f6614a1" providerId="ADAL" clId="{94DE0981-DB37-4F67-BFB8-11A10225424F}" dt="2023-01-27T09:12:56.485" v="2475" actId="403"/>
          <ac:spMkLst>
            <pc:docMk/>
            <pc:sldMk cId="3421928767" sldId="2154"/>
            <ac:spMk id="24" creationId="{A862D9E1-7EB0-4B1E-882E-EFF5084882F8}"/>
          </ac:spMkLst>
        </pc:spChg>
        <pc:spChg chg="add mod">
          <ac:chgData name="Long, Weitong" userId="c6662185-7318-410f-97e5-d6e77f6614a1" providerId="ADAL" clId="{94DE0981-DB37-4F67-BFB8-11A10225424F}" dt="2023-01-28T13:57:15.219" v="3624" actId="164"/>
          <ac:spMkLst>
            <pc:docMk/>
            <pc:sldMk cId="3421928767" sldId="2154"/>
            <ac:spMk id="30" creationId="{E153B98D-83BA-4C68-9AB0-1E4095765BA2}"/>
          </ac:spMkLst>
        </pc:spChg>
        <pc:spChg chg="add mod">
          <ac:chgData name="Long, Weitong" userId="c6662185-7318-410f-97e5-d6e77f6614a1" providerId="ADAL" clId="{94DE0981-DB37-4F67-BFB8-11A10225424F}" dt="2023-01-28T13:57:50.704" v="3630" actId="1076"/>
          <ac:spMkLst>
            <pc:docMk/>
            <pc:sldMk cId="3421928767" sldId="2154"/>
            <ac:spMk id="31" creationId="{02F2664E-B398-431E-8973-B5C36D494258}"/>
          </ac:spMkLst>
        </pc:spChg>
        <pc:spChg chg="add mod">
          <ac:chgData name="Long, Weitong" userId="c6662185-7318-410f-97e5-d6e77f6614a1" providerId="ADAL" clId="{94DE0981-DB37-4F67-BFB8-11A10225424F}" dt="2023-01-28T13:57:26.608" v="3626" actId="164"/>
          <ac:spMkLst>
            <pc:docMk/>
            <pc:sldMk cId="3421928767" sldId="2154"/>
            <ac:spMk id="32" creationId="{F1F398A5-C698-48CC-BCED-9E04ACA29490}"/>
          </ac:spMkLst>
        </pc:spChg>
        <pc:grpChg chg="mod">
          <ac:chgData name="Long, Weitong" userId="c6662185-7318-410f-97e5-d6e77f6614a1" providerId="ADAL" clId="{94DE0981-DB37-4F67-BFB8-11A10225424F}" dt="2023-01-28T13:46:57.753" v="3497" actId="1076"/>
          <ac:grpSpMkLst>
            <pc:docMk/>
            <pc:sldMk cId="3421928767" sldId="2154"/>
            <ac:grpSpMk id="2" creationId="{FB10E18E-7B31-443A-AD00-2CC6158CAF4A}"/>
          </ac:grpSpMkLst>
        </pc:grpChg>
        <pc:grpChg chg="mod">
          <ac:chgData name="Long, Weitong" userId="c6662185-7318-410f-97e5-d6e77f6614a1" providerId="ADAL" clId="{94DE0981-DB37-4F67-BFB8-11A10225424F}" dt="2023-01-28T13:46:00.005" v="3492" actId="14100"/>
          <ac:grpSpMkLst>
            <pc:docMk/>
            <pc:sldMk cId="3421928767" sldId="2154"/>
            <ac:grpSpMk id="5" creationId="{2AEAA50F-D8DC-4B7E-B4E5-62EFAA03E12A}"/>
          </ac:grpSpMkLst>
        </pc:grpChg>
        <pc:grpChg chg="add del mod">
          <ac:chgData name="Long, Weitong" userId="c6662185-7318-410f-97e5-d6e77f6614a1" providerId="ADAL" clId="{94DE0981-DB37-4F67-BFB8-11A10225424F}" dt="2023-01-28T13:41:40.709" v="3464" actId="165"/>
          <ac:grpSpMkLst>
            <pc:docMk/>
            <pc:sldMk cId="3421928767" sldId="2154"/>
            <ac:grpSpMk id="6" creationId="{B1AD21D8-0DD7-4F20-B680-AF5D034A8985}"/>
          </ac:grpSpMkLst>
        </pc:grpChg>
        <pc:grpChg chg="add mod">
          <ac:chgData name="Long, Weitong" userId="c6662185-7318-410f-97e5-d6e77f6614a1" providerId="ADAL" clId="{94DE0981-DB37-4F67-BFB8-11A10225424F}" dt="2023-01-28T13:47:08.462" v="3500" actId="1076"/>
          <ac:grpSpMkLst>
            <pc:docMk/>
            <pc:sldMk cId="3421928767" sldId="2154"/>
            <ac:grpSpMk id="8" creationId="{E0CBEFD0-BEDF-472A-8668-18ECEBF0D127}"/>
          </ac:grpSpMkLst>
        </pc:grpChg>
        <pc:grpChg chg="del mod">
          <ac:chgData name="Long, Weitong" userId="c6662185-7318-410f-97e5-d6e77f6614a1" providerId="ADAL" clId="{94DE0981-DB37-4F67-BFB8-11A10225424F}" dt="2023-01-27T09:09:54.605" v="2424" actId="478"/>
          <ac:grpSpMkLst>
            <pc:docMk/>
            <pc:sldMk cId="3421928767" sldId="2154"/>
            <ac:grpSpMk id="11" creationId="{0ED195AC-8CD5-4979-BFD7-5DBD46E0667F}"/>
          </ac:grpSpMkLst>
        </pc:grpChg>
        <pc:grpChg chg="add mod">
          <ac:chgData name="Long, Weitong" userId="c6662185-7318-410f-97e5-d6e77f6614a1" providerId="ADAL" clId="{94DE0981-DB37-4F67-BFB8-11A10225424F}" dt="2023-01-28T13:57:30.302" v="3627" actId="164"/>
          <ac:grpSpMkLst>
            <pc:docMk/>
            <pc:sldMk cId="3421928767" sldId="2154"/>
            <ac:grpSpMk id="33" creationId="{E4C76AD7-96FE-407D-9844-FE8EF7DEF344}"/>
          </ac:grpSpMkLst>
        </pc:grpChg>
        <pc:grpChg chg="add mod">
          <ac:chgData name="Long, Weitong" userId="c6662185-7318-410f-97e5-d6e77f6614a1" providerId="ADAL" clId="{94DE0981-DB37-4F67-BFB8-11A10225424F}" dt="2023-01-28T13:57:30.302" v="3627" actId="164"/>
          <ac:grpSpMkLst>
            <pc:docMk/>
            <pc:sldMk cId="3421928767" sldId="2154"/>
            <ac:grpSpMk id="34" creationId="{8FB3F041-B836-44B6-9405-B167AD0E8769}"/>
          </ac:grpSpMkLst>
        </pc:grpChg>
        <pc:grpChg chg="add mod">
          <ac:chgData name="Long, Weitong" userId="c6662185-7318-410f-97e5-d6e77f6614a1" providerId="ADAL" clId="{94DE0981-DB37-4F67-BFB8-11A10225424F}" dt="2023-01-28T13:57:30.302" v="3627" actId="164"/>
          <ac:grpSpMkLst>
            <pc:docMk/>
            <pc:sldMk cId="3421928767" sldId="2154"/>
            <ac:grpSpMk id="35" creationId="{7CBB2922-C218-4C5A-A458-2F6F8C610D67}"/>
          </ac:grpSpMkLst>
        </pc:grpChg>
        <pc:grpChg chg="add mod">
          <ac:chgData name="Long, Weitong" userId="c6662185-7318-410f-97e5-d6e77f6614a1" providerId="ADAL" clId="{94DE0981-DB37-4F67-BFB8-11A10225424F}" dt="2023-01-28T13:57:59.766" v="3633" actId="1076"/>
          <ac:grpSpMkLst>
            <pc:docMk/>
            <pc:sldMk cId="3421928767" sldId="2154"/>
            <ac:grpSpMk id="36" creationId="{F444247B-3288-41F9-8ECC-335091FF2A6B}"/>
          </ac:grpSpMkLst>
        </pc:grpChg>
        <pc:picChg chg="add mod modCrop">
          <ac:chgData name="Long, Weitong" userId="c6662185-7318-410f-97e5-d6e77f6614a1" providerId="ADAL" clId="{94DE0981-DB37-4F67-BFB8-11A10225424F}" dt="2023-01-28T13:42:24.436" v="3480" actId="164"/>
          <ac:picMkLst>
            <pc:docMk/>
            <pc:sldMk cId="3421928767" sldId="2154"/>
            <ac:picMk id="7" creationId="{43682B4B-EF20-4B64-9E0F-57EFABB76878}"/>
          </ac:picMkLst>
        </pc:picChg>
        <pc:picChg chg="add del mod">
          <ac:chgData name="Long, Weitong" userId="c6662185-7318-410f-97e5-d6e77f6614a1" providerId="ADAL" clId="{94DE0981-DB37-4F67-BFB8-11A10225424F}" dt="2023-01-28T13:49:52.982" v="3510" actId="478"/>
          <ac:picMkLst>
            <pc:docMk/>
            <pc:sldMk cId="3421928767" sldId="2154"/>
            <ac:picMk id="9" creationId="{E76F00D1-FA3B-4B62-BD95-D462BB96063D}"/>
          </ac:picMkLst>
        </pc:picChg>
        <pc:picChg chg="add del mod modCrop">
          <ac:chgData name="Long, Weitong" userId="c6662185-7318-410f-97e5-d6e77f6614a1" providerId="ADAL" clId="{94DE0981-DB37-4F67-BFB8-11A10225424F}" dt="2023-01-28T13:49:52.102" v="3509" actId="478"/>
          <ac:picMkLst>
            <pc:docMk/>
            <pc:sldMk cId="3421928767" sldId="2154"/>
            <ac:picMk id="10" creationId="{C0921AFE-0834-4A63-84AB-08DE05B40D0A}"/>
          </ac:picMkLst>
        </pc:picChg>
        <pc:picChg chg="add mod modCrop">
          <ac:chgData name="Long, Weitong" userId="c6662185-7318-410f-97e5-d6e77f6614a1" providerId="ADAL" clId="{94DE0981-DB37-4F67-BFB8-11A10225424F}" dt="2023-01-28T13:57:26.608" v="3626" actId="164"/>
          <ac:picMkLst>
            <pc:docMk/>
            <pc:sldMk cId="3421928767" sldId="2154"/>
            <ac:picMk id="12" creationId="{3299AC53-1BCA-4B8B-87AC-75451F357639}"/>
          </ac:picMkLst>
        </pc:picChg>
        <pc:picChg chg="add del mod topLvl">
          <ac:chgData name="Long, Weitong" userId="c6662185-7318-410f-97e5-d6e77f6614a1" providerId="ADAL" clId="{94DE0981-DB37-4F67-BFB8-11A10225424F}" dt="2023-01-28T13:41:42.629" v="3465" actId="478"/>
          <ac:picMkLst>
            <pc:docMk/>
            <pc:sldMk cId="3421928767" sldId="2154"/>
            <ac:picMk id="13" creationId="{FA08C5E0-C5D0-4952-BED9-ED9983B95C07}"/>
          </ac:picMkLst>
        </pc:picChg>
        <pc:picChg chg="add mod topLvl">
          <ac:chgData name="Long, Weitong" userId="c6662185-7318-410f-97e5-d6e77f6614a1" providerId="ADAL" clId="{94DE0981-DB37-4F67-BFB8-11A10225424F}" dt="2023-01-28T13:42:24.436" v="3480" actId="164"/>
          <ac:picMkLst>
            <pc:docMk/>
            <pc:sldMk cId="3421928767" sldId="2154"/>
            <ac:picMk id="14" creationId="{AF9016D8-DBEF-40CF-8146-C7C5DE27D6C6}"/>
          </ac:picMkLst>
        </pc:picChg>
        <pc:picChg chg="mod">
          <ac:chgData name="Long, Weitong" userId="c6662185-7318-410f-97e5-d6e77f6614a1" providerId="ADAL" clId="{94DE0981-DB37-4F67-BFB8-11A10225424F}" dt="2023-01-27T09:13:41.270" v="2483" actId="1076"/>
          <ac:picMkLst>
            <pc:docMk/>
            <pc:sldMk cId="3421928767" sldId="2154"/>
            <ac:picMk id="22" creationId="{3EFA4D86-EAB3-4747-B0FF-D59119180327}"/>
          </ac:picMkLst>
        </pc:picChg>
        <pc:picChg chg="add del mod modCrop">
          <ac:chgData name="Long, Weitong" userId="c6662185-7318-410f-97e5-d6e77f6614a1" providerId="ADAL" clId="{94DE0981-DB37-4F67-BFB8-11A10225424F}" dt="2023-01-28T13:54:20.768" v="3548" actId="478"/>
          <ac:picMkLst>
            <pc:docMk/>
            <pc:sldMk cId="3421928767" sldId="2154"/>
            <ac:picMk id="26" creationId="{37BD35BC-2BA6-4D15-B6B4-714F77D19F1B}"/>
          </ac:picMkLst>
        </pc:picChg>
        <pc:picChg chg="add mod modCrop">
          <ac:chgData name="Long, Weitong" userId="c6662185-7318-410f-97e5-d6e77f6614a1" providerId="ADAL" clId="{94DE0981-DB37-4F67-BFB8-11A10225424F}" dt="2023-01-28T13:57:22.382" v="3625" actId="164"/>
          <ac:picMkLst>
            <pc:docMk/>
            <pc:sldMk cId="3421928767" sldId="2154"/>
            <ac:picMk id="27" creationId="{CDDA2DB7-4FA3-422A-9B45-3B93F7BEBBBE}"/>
          </ac:picMkLst>
        </pc:picChg>
        <pc:picChg chg="add mod modCrop">
          <ac:chgData name="Long, Weitong" userId="c6662185-7318-410f-97e5-d6e77f6614a1" providerId="ADAL" clId="{94DE0981-DB37-4F67-BFB8-11A10225424F}" dt="2023-01-28T13:57:15.219" v="3624" actId="164"/>
          <ac:picMkLst>
            <pc:docMk/>
            <pc:sldMk cId="3421928767" sldId="2154"/>
            <ac:picMk id="29" creationId="{A0AA860B-42E4-40EB-894D-C2B51329A9D6}"/>
          </ac:picMkLst>
        </pc:picChg>
        <pc:cxnChg chg="add mod topLvl">
          <ac:chgData name="Long, Weitong" userId="c6662185-7318-410f-97e5-d6e77f6614a1" providerId="ADAL" clId="{94DE0981-DB37-4F67-BFB8-11A10225424F}" dt="2023-01-28T13:42:24.436" v="3480" actId="164"/>
          <ac:cxnSpMkLst>
            <pc:docMk/>
            <pc:sldMk cId="3421928767" sldId="2154"/>
            <ac:cxnSpMk id="15" creationId="{4DF78522-3B43-4807-AFB5-11B8B9373CC7}"/>
          </ac:cxnSpMkLst>
        </pc:cxnChg>
        <pc:cxnChg chg="add del mod topLvl">
          <ac:chgData name="Long, Weitong" userId="c6662185-7318-410f-97e5-d6e77f6614a1" providerId="ADAL" clId="{94DE0981-DB37-4F67-BFB8-11A10225424F}" dt="2023-01-28T13:42:07.716" v="3475" actId="478"/>
          <ac:cxnSpMkLst>
            <pc:docMk/>
            <pc:sldMk cId="3421928767" sldId="2154"/>
            <ac:cxnSpMk id="16" creationId="{F4A12F8E-35A0-4BEF-B492-DB7E47E7C9F3}"/>
          </ac:cxnSpMkLst>
        </pc:cxnChg>
        <pc:cxnChg chg="add mod">
          <ac:chgData name="Long, Weitong" userId="c6662185-7318-410f-97e5-d6e77f6614a1" providerId="ADAL" clId="{94DE0981-DB37-4F67-BFB8-11A10225424F}" dt="2023-01-28T13:42:24.436" v="3480" actId="164"/>
          <ac:cxnSpMkLst>
            <pc:docMk/>
            <pc:sldMk cId="3421928767" sldId="2154"/>
            <ac:cxnSpMk id="25" creationId="{C60E60A2-4AAD-42A9-94BE-2983DEAE2403}"/>
          </ac:cxnSpMkLst>
        </pc:cxnChg>
      </pc:sldChg>
      <pc:sldChg chg="addSp delSp modSp add mod delAnim modAnim">
        <pc:chgData name="Long, Weitong" userId="c6662185-7318-410f-97e5-d6e77f6614a1" providerId="ADAL" clId="{94DE0981-DB37-4F67-BFB8-11A10225424F}" dt="2023-01-28T16:15:09.543" v="4422" actId="1076"/>
        <pc:sldMkLst>
          <pc:docMk/>
          <pc:sldMk cId="3222892908" sldId="2155"/>
        </pc:sldMkLst>
        <pc:spChg chg="del">
          <ac:chgData name="Long, Weitong" userId="c6662185-7318-410f-97e5-d6e77f6614a1" providerId="ADAL" clId="{94DE0981-DB37-4F67-BFB8-11A10225424F}" dt="2023-01-27T09:50:41.520" v="2951" actId="478"/>
          <ac:spMkLst>
            <pc:docMk/>
            <pc:sldMk cId="3222892908" sldId="2155"/>
            <ac:spMk id="3" creationId="{9AF89C0C-5D87-4806-A7D0-58B1D1951D8D}"/>
          </ac:spMkLst>
        </pc:spChg>
        <pc:spChg chg="add del mod">
          <ac:chgData name="Long, Weitong" userId="c6662185-7318-410f-97e5-d6e77f6614a1" providerId="ADAL" clId="{94DE0981-DB37-4F67-BFB8-11A10225424F}" dt="2023-01-27T09:49:24.130" v="2926" actId="478"/>
          <ac:spMkLst>
            <pc:docMk/>
            <pc:sldMk cId="3222892908" sldId="2155"/>
            <ac:spMk id="8" creationId="{0E5849BE-29D5-4CCE-8A44-04956C2305B3}"/>
          </ac:spMkLst>
        </pc:spChg>
        <pc:spChg chg="add mod">
          <ac:chgData name="Long, Weitong" userId="c6662185-7318-410f-97e5-d6e77f6614a1" providerId="ADAL" clId="{94DE0981-DB37-4F67-BFB8-11A10225424F}" dt="2023-01-28T15:03:15.009" v="4230"/>
          <ac:spMkLst>
            <pc:docMk/>
            <pc:sldMk cId="3222892908" sldId="2155"/>
            <ac:spMk id="11" creationId="{4C86E766-68A4-4B8F-AAA5-9D79FD6C5540}"/>
          </ac:spMkLst>
        </pc:spChg>
        <pc:spChg chg="add mod">
          <ac:chgData name="Long, Weitong" userId="c6662185-7318-410f-97e5-d6e77f6614a1" providerId="ADAL" clId="{94DE0981-DB37-4F67-BFB8-11A10225424F}" dt="2023-01-28T15:05:59.974" v="4265" actId="164"/>
          <ac:spMkLst>
            <pc:docMk/>
            <pc:sldMk cId="3222892908" sldId="2155"/>
            <ac:spMk id="20" creationId="{0A9FCC5B-E193-487F-AA49-6B6CED550FFF}"/>
          </ac:spMkLst>
        </pc:spChg>
        <pc:spChg chg="mod">
          <ac:chgData name="Long, Weitong" userId="c6662185-7318-410f-97e5-d6e77f6614a1" providerId="ADAL" clId="{94DE0981-DB37-4F67-BFB8-11A10225424F}" dt="2023-01-28T15:07:02.116" v="4283" actId="1076"/>
          <ac:spMkLst>
            <pc:docMk/>
            <pc:sldMk cId="3222892908" sldId="2155"/>
            <ac:spMk id="28" creationId="{AD0C3536-F8A1-4044-BD4B-661E7211021D}"/>
          </ac:spMkLst>
        </pc:spChg>
        <pc:spChg chg="mod">
          <ac:chgData name="Long, Weitong" userId="c6662185-7318-410f-97e5-d6e77f6614a1" providerId="ADAL" clId="{94DE0981-DB37-4F67-BFB8-11A10225424F}" dt="2023-01-28T15:06:43.442" v="4277" actId="1076"/>
          <ac:spMkLst>
            <pc:docMk/>
            <pc:sldMk cId="3222892908" sldId="2155"/>
            <ac:spMk id="30" creationId="{B0072C42-31DE-4E7F-A13D-764816F72FDA}"/>
          </ac:spMkLst>
        </pc:spChg>
        <pc:spChg chg="mod">
          <ac:chgData name="Long, Weitong" userId="c6662185-7318-410f-97e5-d6e77f6614a1" providerId="ADAL" clId="{94DE0981-DB37-4F67-BFB8-11A10225424F}" dt="2023-01-28T15:06:36.068" v="4274" actId="1076"/>
          <ac:spMkLst>
            <pc:docMk/>
            <pc:sldMk cId="3222892908" sldId="2155"/>
            <ac:spMk id="32" creationId="{79CB781B-0D01-499E-AA4D-A46946C16BAC}"/>
          </ac:spMkLst>
        </pc:spChg>
        <pc:spChg chg="mod">
          <ac:chgData name="Long, Weitong" userId="c6662185-7318-410f-97e5-d6e77f6614a1" providerId="ADAL" clId="{94DE0981-DB37-4F67-BFB8-11A10225424F}" dt="2023-01-28T16:14:02.437" v="4405"/>
          <ac:spMkLst>
            <pc:docMk/>
            <pc:sldMk cId="3222892908" sldId="2155"/>
            <ac:spMk id="42" creationId="{405D80DF-C50C-469C-AAF3-45DE9864F5BB}"/>
          </ac:spMkLst>
        </pc:spChg>
        <pc:spChg chg="mod">
          <ac:chgData name="Long, Weitong" userId="c6662185-7318-410f-97e5-d6e77f6614a1" providerId="ADAL" clId="{94DE0981-DB37-4F67-BFB8-11A10225424F}" dt="2023-01-28T16:14:02.437" v="4405"/>
          <ac:spMkLst>
            <pc:docMk/>
            <pc:sldMk cId="3222892908" sldId="2155"/>
            <ac:spMk id="45" creationId="{0F6CEBBF-5181-4704-9873-1FDD0F828C51}"/>
          </ac:spMkLst>
        </pc:spChg>
        <pc:spChg chg="mod">
          <ac:chgData name="Long, Weitong" userId="c6662185-7318-410f-97e5-d6e77f6614a1" providerId="ADAL" clId="{94DE0981-DB37-4F67-BFB8-11A10225424F}" dt="2023-01-28T16:14:02.437" v="4405"/>
          <ac:spMkLst>
            <pc:docMk/>
            <pc:sldMk cId="3222892908" sldId="2155"/>
            <ac:spMk id="48" creationId="{5E0DA429-E15F-452B-8284-32DC9683874B}"/>
          </ac:spMkLst>
        </pc:spChg>
        <pc:spChg chg="mod">
          <ac:chgData name="Long, Weitong" userId="c6662185-7318-410f-97e5-d6e77f6614a1" providerId="ADAL" clId="{94DE0981-DB37-4F67-BFB8-11A10225424F}" dt="2023-01-27T09:54:53.890" v="3018" actId="1076"/>
          <ac:spMkLst>
            <pc:docMk/>
            <pc:sldMk cId="3222892908" sldId="2155"/>
            <ac:spMk id="63" creationId="{3BAC4DD0-4CE9-4FA6-93B6-4F31ED8938D2}"/>
          </ac:spMkLst>
        </pc:spChg>
        <pc:spChg chg="mod">
          <ac:chgData name="Long, Weitong" userId="c6662185-7318-410f-97e5-d6e77f6614a1" providerId="ADAL" clId="{94DE0981-DB37-4F67-BFB8-11A10225424F}" dt="2023-01-27T09:54:57.166" v="3019" actId="1076"/>
          <ac:spMkLst>
            <pc:docMk/>
            <pc:sldMk cId="3222892908" sldId="2155"/>
            <ac:spMk id="65" creationId="{994F7F3D-1E69-4C19-9A1A-FD3D2DD3A323}"/>
          </ac:spMkLst>
        </pc:spChg>
        <pc:spChg chg="mod">
          <ac:chgData name="Long, Weitong" userId="c6662185-7318-410f-97e5-d6e77f6614a1" providerId="ADAL" clId="{94DE0981-DB37-4F67-BFB8-11A10225424F}" dt="2023-01-27T09:54:44.743" v="3015" actId="14100"/>
          <ac:spMkLst>
            <pc:docMk/>
            <pc:sldMk cId="3222892908" sldId="2155"/>
            <ac:spMk id="86" creationId="{2BA5AB59-1E20-49A9-A6DC-92B30C4D16F1}"/>
          </ac:spMkLst>
        </pc:spChg>
        <pc:spChg chg="add del mod">
          <ac:chgData name="Long, Weitong" userId="c6662185-7318-410f-97e5-d6e77f6614a1" providerId="ADAL" clId="{94DE0981-DB37-4F67-BFB8-11A10225424F}" dt="2023-01-28T15:03:02.131" v="4221" actId="478"/>
          <ac:spMkLst>
            <pc:docMk/>
            <pc:sldMk cId="3222892908" sldId="2155"/>
            <ac:spMk id="88" creationId="{2590AA11-8D2B-4D7C-8124-C24071074D09}"/>
          </ac:spMkLst>
        </pc:spChg>
        <pc:spChg chg="add del mod">
          <ac:chgData name="Long, Weitong" userId="c6662185-7318-410f-97e5-d6e77f6614a1" providerId="ADAL" clId="{94DE0981-DB37-4F67-BFB8-11A10225424F}" dt="2023-01-28T15:02:50.207" v="4218" actId="478"/>
          <ac:spMkLst>
            <pc:docMk/>
            <pc:sldMk cId="3222892908" sldId="2155"/>
            <ac:spMk id="89" creationId="{46020B89-C740-4AE5-8315-2E541BE3B7DE}"/>
          </ac:spMkLst>
        </pc:spChg>
        <pc:spChg chg="del mod">
          <ac:chgData name="Long, Weitong" userId="c6662185-7318-410f-97e5-d6e77f6614a1" providerId="ADAL" clId="{94DE0981-DB37-4F67-BFB8-11A10225424F}" dt="2023-01-27T09:49:22.307" v="2925" actId="478"/>
          <ac:spMkLst>
            <pc:docMk/>
            <pc:sldMk cId="3222892908" sldId="2155"/>
            <ac:spMk id="112" creationId="{0E26C2C7-53A7-4F44-9E77-66D35412B3E5}"/>
          </ac:spMkLst>
        </pc:spChg>
        <pc:spChg chg="del">
          <ac:chgData name="Long, Weitong" userId="c6662185-7318-410f-97e5-d6e77f6614a1" providerId="ADAL" clId="{94DE0981-DB37-4F67-BFB8-11A10225424F}" dt="2023-01-27T09:49:20.777" v="2923" actId="478"/>
          <ac:spMkLst>
            <pc:docMk/>
            <pc:sldMk cId="3222892908" sldId="2155"/>
            <ac:spMk id="113" creationId="{CB9C8DF0-7F06-4DBC-A0EA-BF59A9CFC863}"/>
          </ac:spMkLst>
        </pc:spChg>
        <pc:grpChg chg="add mod">
          <ac:chgData name="Long, Weitong" userId="c6662185-7318-410f-97e5-d6e77f6614a1" providerId="ADAL" clId="{94DE0981-DB37-4F67-BFB8-11A10225424F}" dt="2023-01-28T15:06:04.857" v="4266" actId="164"/>
          <ac:grpSpMkLst>
            <pc:docMk/>
            <pc:sldMk cId="3222892908" sldId="2155"/>
            <ac:grpSpMk id="3" creationId="{E9F92D2E-3B37-46F4-9CF7-5BC7DFA32C28}"/>
          </ac:grpSpMkLst>
        </pc:grpChg>
        <pc:grpChg chg="del">
          <ac:chgData name="Long, Weitong" userId="c6662185-7318-410f-97e5-d6e77f6614a1" providerId="ADAL" clId="{94DE0981-DB37-4F67-BFB8-11A10225424F}" dt="2023-01-27T09:52:21.127" v="2976" actId="478"/>
          <ac:grpSpMkLst>
            <pc:docMk/>
            <pc:sldMk cId="3222892908" sldId="2155"/>
            <ac:grpSpMk id="5" creationId="{1CDD5349-4002-473E-AB51-7B816953C746}"/>
          </ac:grpSpMkLst>
        </pc:grpChg>
        <pc:grpChg chg="add del mod">
          <ac:chgData name="Long, Weitong" userId="c6662185-7318-410f-97e5-d6e77f6614a1" providerId="ADAL" clId="{94DE0981-DB37-4F67-BFB8-11A10225424F}" dt="2023-01-28T16:13:58.265" v="4403" actId="478"/>
          <ac:grpSpMkLst>
            <pc:docMk/>
            <pc:sldMk cId="3222892908" sldId="2155"/>
            <ac:grpSpMk id="5" creationId="{F768BCE6-35BB-498B-A32D-72272F658232}"/>
          </ac:grpSpMkLst>
        </pc:grpChg>
        <pc:grpChg chg="add del mod">
          <ac:chgData name="Long, Weitong" userId="c6662185-7318-410f-97e5-d6e77f6614a1" providerId="ADAL" clId="{94DE0981-DB37-4F67-BFB8-11A10225424F}" dt="2023-01-27T09:49:48.921" v="2937" actId="21"/>
          <ac:grpSpMkLst>
            <pc:docMk/>
            <pc:sldMk cId="3222892908" sldId="2155"/>
            <ac:grpSpMk id="9" creationId="{DFD5298B-D127-401D-A024-07C92077ECAC}"/>
          </ac:grpSpMkLst>
        </pc:grpChg>
        <pc:grpChg chg="del">
          <ac:chgData name="Long, Weitong" userId="c6662185-7318-410f-97e5-d6e77f6614a1" providerId="ADAL" clId="{94DE0981-DB37-4F67-BFB8-11A10225424F}" dt="2023-01-27T09:49:37.217" v="2931" actId="478"/>
          <ac:grpSpMkLst>
            <pc:docMk/>
            <pc:sldMk cId="3222892908" sldId="2155"/>
            <ac:grpSpMk id="23" creationId="{1DD98E25-B9F5-4A36-B095-3A2B4BDC1CA4}"/>
          </ac:grpSpMkLst>
        </pc:grpChg>
        <pc:grpChg chg="add del mod">
          <ac:chgData name="Long, Weitong" userId="c6662185-7318-410f-97e5-d6e77f6614a1" providerId="ADAL" clId="{94DE0981-DB37-4F67-BFB8-11A10225424F}" dt="2023-01-28T15:06:13.807" v="4270" actId="165"/>
          <ac:grpSpMkLst>
            <pc:docMk/>
            <pc:sldMk cId="3222892908" sldId="2155"/>
            <ac:grpSpMk id="24" creationId="{DFE8EDF1-BCA4-4C66-8826-DB916DB5F82E}"/>
          </ac:grpSpMkLst>
        </pc:grpChg>
        <pc:grpChg chg="del mod topLvl">
          <ac:chgData name="Long, Weitong" userId="c6662185-7318-410f-97e5-d6e77f6614a1" providerId="ADAL" clId="{94DE0981-DB37-4F67-BFB8-11A10225424F}" dt="2023-01-28T16:14:02.107" v="4404" actId="21"/>
          <ac:grpSpMkLst>
            <pc:docMk/>
            <pc:sldMk cId="3222892908" sldId="2155"/>
            <ac:grpSpMk id="25" creationId="{0F935688-4F63-4062-992D-154C20FB142E}"/>
          </ac:grpSpMkLst>
        </pc:grpChg>
        <pc:grpChg chg="del mod topLvl">
          <ac:chgData name="Long, Weitong" userId="c6662185-7318-410f-97e5-d6e77f6614a1" providerId="ADAL" clId="{94DE0981-DB37-4F67-BFB8-11A10225424F}" dt="2023-01-28T16:14:02.107" v="4404" actId="21"/>
          <ac:grpSpMkLst>
            <pc:docMk/>
            <pc:sldMk cId="3222892908" sldId="2155"/>
            <ac:grpSpMk id="26" creationId="{A3114B71-BF82-4A80-8399-FB05F4C46D02}"/>
          </ac:grpSpMkLst>
        </pc:grpChg>
        <pc:grpChg chg="del">
          <ac:chgData name="Long, Weitong" userId="c6662185-7318-410f-97e5-d6e77f6614a1" providerId="ADAL" clId="{94DE0981-DB37-4F67-BFB8-11A10225424F}" dt="2023-01-27T09:50:32.281" v="2950" actId="478"/>
          <ac:grpSpMkLst>
            <pc:docMk/>
            <pc:sldMk cId="3222892908" sldId="2155"/>
            <ac:grpSpMk id="26" creationId="{EC2D0DE1-77E7-4341-A49B-4CF075CF5CBC}"/>
          </ac:grpSpMkLst>
        </pc:grpChg>
        <pc:grpChg chg="del mod topLvl">
          <ac:chgData name="Long, Weitong" userId="c6662185-7318-410f-97e5-d6e77f6614a1" providerId="ADAL" clId="{94DE0981-DB37-4F67-BFB8-11A10225424F}" dt="2023-01-28T16:14:02.107" v="4404" actId="21"/>
          <ac:grpSpMkLst>
            <pc:docMk/>
            <pc:sldMk cId="3222892908" sldId="2155"/>
            <ac:grpSpMk id="27" creationId="{24F9FD5B-84A8-4E3E-928C-B31544D69228}"/>
          </ac:grpSpMkLst>
        </pc:grpChg>
        <pc:grpChg chg="del">
          <ac:chgData name="Long, Weitong" userId="c6662185-7318-410f-97e5-d6e77f6614a1" providerId="ADAL" clId="{94DE0981-DB37-4F67-BFB8-11A10225424F}" dt="2023-01-27T09:49:37.217" v="2931" actId="478"/>
          <ac:grpSpMkLst>
            <pc:docMk/>
            <pc:sldMk cId="3222892908" sldId="2155"/>
            <ac:grpSpMk id="30" creationId="{2B66B2E4-7F54-4185-AB3E-3FDBFEFD22BA}"/>
          </ac:grpSpMkLst>
        </pc:grpChg>
        <pc:grpChg chg="add mod">
          <ac:chgData name="Long, Weitong" userId="c6662185-7318-410f-97e5-d6e77f6614a1" providerId="ADAL" clId="{94DE0981-DB37-4F67-BFB8-11A10225424F}" dt="2023-01-28T16:15:03.603" v="4421" actId="1076"/>
          <ac:grpSpMkLst>
            <pc:docMk/>
            <pc:sldMk cId="3222892908" sldId="2155"/>
            <ac:grpSpMk id="41" creationId="{E7860B5C-D6C8-441A-9820-2034153DF978}"/>
          </ac:grpSpMkLst>
        </pc:grpChg>
        <pc:grpChg chg="add mod">
          <ac:chgData name="Long, Weitong" userId="c6662185-7318-410f-97e5-d6e77f6614a1" providerId="ADAL" clId="{94DE0981-DB37-4F67-BFB8-11A10225424F}" dt="2023-01-28T16:15:09.543" v="4422" actId="1076"/>
          <ac:grpSpMkLst>
            <pc:docMk/>
            <pc:sldMk cId="3222892908" sldId="2155"/>
            <ac:grpSpMk id="44" creationId="{329F41DE-3E28-427C-B88D-3512DA0F2367}"/>
          </ac:grpSpMkLst>
        </pc:grpChg>
        <pc:grpChg chg="add mod">
          <ac:chgData name="Long, Weitong" userId="c6662185-7318-410f-97e5-d6e77f6614a1" providerId="ADAL" clId="{94DE0981-DB37-4F67-BFB8-11A10225424F}" dt="2023-01-28T16:14:46.913" v="4419" actId="1076"/>
          <ac:grpSpMkLst>
            <pc:docMk/>
            <pc:sldMk cId="3222892908" sldId="2155"/>
            <ac:grpSpMk id="47" creationId="{8F05FCDC-C861-4855-B662-E8A83887F70C}"/>
          </ac:grpSpMkLst>
        </pc:grpChg>
        <pc:grpChg chg="mod">
          <ac:chgData name="Long, Weitong" userId="c6662185-7318-410f-97e5-d6e77f6614a1" providerId="ADAL" clId="{94DE0981-DB37-4F67-BFB8-11A10225424F}" dt="2023-01-27T09:49:47.848" v="2936" actId="164"/>
          <ac:grpSpMkLst>
            <pc:docMk/>
            <pc:sldMk cId="3222892908" sldId="2155"/>
            <ac:grpSpMk id="48" creationId="{1D5011F0-D95E-420A-9972-1A367F90DD87}"/>
          </ac:grpSpMkLst>
        </pc:grpChg>
        <pc:grpChg chg="mod">
          <ac:chgData name="Long, Weitong" userId="c6662185-7318-410f-97e5-d6e77f6614a1" providerId="ADAL" clId="{94DE0981-DB37-4F67-BFB8-11A10225424F}" dt="2023-01-27T09:49:47.848" v="2936" actId="164"/>
          <ac:grpSpMkLst>
            <pc:docMk/>
            <pc:sldMk cId="3222892908" sldId="2155"/>
            <ac:grpSpMk id="52" creationId="{EC9D3E11-5A43-407F-9081-E9614CB3FAAB}"/>
          </ac:grpSpMkLst>
        </pc:grpChg>
        <pc:grpChg chg="mod">
          <ac:chgData name="Long, Weitong" userId="c6662185-7318-410f-97e5-d6e77f6614a1" providerId="ADAL" clId="{94DE0981-DB37-4F67-BFB8-11A10225424F}" dt="2023-01-27T09:49:47.848" v="2936" actId="164"/>
          <ac:grpSpMkLst>
            <pc:docMk/>
            <pc:sldMk cId="3222892908" sldId="2155"/>
            <ac:grpSpMk id="56" creationId="{9F36E835-91B4-4CBE-9FEE-6C5F7AAAA8B0}"/>
          </ac:grpSpMkLst>
        </pc:grpChg>
        <pc:grpChg chg="add del mod">
          <ac:chgData name="Long, Weitong" userId="c6662185-7318-410f-97e5-d6e77f6614a1" providerId="ADAL" clId="{94DE0981-DB37-4F67-BFB8-11A10225424F}" dt="2023-01-28T15:06:10.657" v="4268" actId="21"/>
          <ac:grpSpMkLst>
            <pc:docMk/>
            <pc:sldMk cId="3222892908" sldId="2155"/>
            <ac:grpSpMk id="57" creationId="{B9DF80F5-1DB9-4DED-BE20-7A8CA3188236}"/>
          </ac:grpSpMkLst>
        </pc:grpChg>
        <pc:grpChg chg="mod">
          <ac:chgData name="Long, Weitong" userId="c6662185-7318-410f-97e5-d6e77f6614a1" providerId="ADAL" clId="{94DE0981-DB37-4F67-BFB8-11A10225424F}" dt="2023-01-27T09:49:49.377" v="2938"/>
          <ac:grpSpMkLst>
            <pc:docMk/>
            <pc:sldMk cId="3222892908" sldId="2155"/>
            <ac:grpSpMk id="58" creationId="{FA0A6A3E-DEAC-4300-BC89-32E333B19B09}"/>
          </ac:grpSpMkLst>
        </pc:grpChg>
        <pc:grpChg chg="mod">
          <ac:chgData name="Long, Weitong" userId="c6662185-7318-410f-97e5-d6e77f6614a1" providerId="ADAL" clId="{94DE0981-DB37-4F67-BFB8-11A10225424F}" dt="2023-01-27T09:49:49.377" v="2938"/>
          <ac:grpSpMkLst>
            <pc:docMk/>
            <pc:sldMk cId="3222892908" sldId="2155"/>
            <ac:grpSpMk id="59" creationId="{9D5CE244-6628-4F6E-9228-C995E8015EC7}"/>
          </ac:grpSpMkLst>
        </pc:grpChg>
        <pc:grpChg chg="mod">
          <ac:chgData name="Long, Weitong" userId="c6662185-7318-410f-97e5-d6e77f6614a1" providerId="ADAL" clId="{94DE0981-DB37-4F67-BFB8-11A10225424F}" dt="2023-01-27T09:49:49.377" v="2938"/>
          <ac:grpSpMkLst>
            <pc:docMk/>
            <pc:sldMk cId="3222892908" sldId="2155"/>
            <ac:grpSpMk id="62" creationId="{DDE1115B-DB3A-4700-A572-59644BB3116C}"/>
          </ac:grpSpMkLst>
        </pc:grpChg>
        <pc:grpChg chg="del">
          <ac:chgData name="Long, Weitong" userId="c6662185-7318-410f-97e5-d6e77f6614a1" providerId="ADAL" clId="{94DE0981-DB37-4F67-BFB8-11A10225424F}" dt="2023-01-27T09:49:38.641" v="2932" actId="478"/>
          <ac:grpSpMkLst>
            <pc:docMk/>
            <pc:sldMk cId="3222892908" sldId="2155"/>
            <ac:grpSpMk id="67" creationId="{11A30A7C-75B2-44DA-A8E1-E5FD4B4E94E7}"/>
          </ac:grpSpMkLst>
        </pc:grpChg>
        <pc:grpChg chg="del">
          <ac:chgData name="Long, Weitong" userId="c6662185-7318-410f-97e5-d6e77f6614a1" providerId="ADAL" clId="{94DE0981-DB37-4F67-BFB8-11A10225424F}" dt="2023-01-27T09:49:39.513" v="2933" actId="478"/>
          <ac:grpSpMkLst>
            <pc:docMk/>
            <pc:sldMk cId="3222892908" sldId="2155"/>
            <ac:grpSpMk id="70" creationId="{ECFBB413-EAC7-4367-8AE7-1AF1F3FECC44}"/>
          </ac:grpSpMkLst>
        </pc:grpChg>
        <pc:grpChg chg="del">
          <ac:chgData name="Long, Weitong" userId="c6662185-7318-410f-97e5-d6e77f6614a1" providerId="ADAL" clId="{94DE0981-DB37-4F67-BFB8-11A10225424F}" dt="2023-01-27T09:49:41.216" v="2934" actId="478"/>
          <ac:grpSpMkLst>
            <pc:docMk/>
            <pc:sldMk cId="3222892908" sldId="2155"/>
            <ac:grpSpMk id="83" creationId="{7469ECE8-B9E8-45DF-BE8C-17EB0A37C858}"/>
          </ac:grpSpMkLst>
        </pc:grpChg>
        <pc:picChg chg="mod modCrop">
          <ac:chgData name="Long, Weitong" userId="c6662185-7318-410f-97e5-d6e77f6614a1" providerId="ADAL" clId="{94DE0981-DB37-4F67-BFB8-11A10225424F}" dt="2023-01-28T15:05:59.974" v="4265" actId="164"/>
          <ac:picMkLst>
            <pc:docMk/>
            <pc:sldMk cId="3222892908" sldId="2155"/>
            <ac:picMk id="2" creationId="{0472B76E-4396-47D7-AB66-F2AA7351A9B8}"/>
          </ac:picMkLst>
        </pc:picChg>
        <pc:picChg chg="add mod modCrop">
          <ac:chgData name="Long, Weitong" userId="c6662185-7318-410f-97e5-d6e77f6614a1" providerId="ADAL" clId="{94DE0981-DB37-4F67-BFB8-11A10225424F}" dt="2023-01-28T16:14:30.062" v="4415" actId="14100"/>
          <ac:picMkLst>
            <pc:docMk/>
            <pc:sldMk cId="3222892908" sldId="2155"/>
            <ac:picMk id="13" creationId="{997A4BD3-6FD5-4A5C-8316-A05917651887}"/>
          </ac:picMkLst>
        </pc:picChg>
        <pc:picChg chg="add mod">
          <ac:chgData name="Long, Weitong" userId="c6662185-7318-410f-97e5-d6e77f6614a1" providerId="ADAL" clId="{94DE0981-DB37-4F67-BFB8-11A10225424F}" dt="2023-01-28T15:06:04.857" v="4266" actId="164"/>
          <ac:picMkLst>
            <pc:docMk/>
            <pc:sldMk cId="3222892908" sldId="2155"/>
            <ac:picMk id="18" creationId="{2614A10C-833A-4668-BDBA-4A361CBBE486}"/>
          </ac:picMkLst>
        </pc:picChg>
        <pc:picChg chg="add del mod modCrop">
          <ac:chgData name="Long, Weitong" userId="c6662185-7318-410f-97e5-d6e77f6614a1" providerId="ADAL" clId="{94DE0981-DB37-4F67-BFB8-11A10225424F}" dt="2023-01-28T15:05:41.223" v="4260" actId="21"/>
          <ac:picMkLst>
            <pc:docMk/>
            <pc:sldMk cId="3222892908" sldId="2155"/>
            <ac:picMk id="19" creationId="{89E61450-FDB2-4E78-9A64-467E4D781FAB}"/>
          </ac:picMkLst>
        </pc:picChg>
        <pc:picChg chg="add mod">
          <ac:chgData name="Long, Weitong" userId="c6662185-7318-410f-97e5-d6e77f6614a1" providerId="ADAL" clId="{94DE0981-DB37-4F67-BFB8-11A10225424F}" dt="2023-01-28T15:06:04.857" v="4266" actId="164"/>
          <ac:picMkLst>
            <pc:docMk/>
            <pc:sldMk cId="3222892908" sldId="2155"/>
            <ac:picMk id="21" creationId="{7E615056-CDA8-4B8A-B97C-805CF707BC61}"/>
          </ac:picMkLst>
        </pc:picChg>
        <pc:picChg chg="add del mod modCrop">
          <ac:chgData name="Long, Weitong" userId="c6662185-7318-410f-97e5-d6e77f6614a1" providerId="ADAL" clId="{94DE0981-DB37-4F67-BFB8-11A10225424F}" dt="2023-01-28T15:03:03.013" v="4222" actId="478"/>
          <ac:picMkLst>
            <pc:docMk/>
            <pc:sldMk cId="3222892908" sldId="2155"/>
            <ac:picMk id="55" creationId="{5BB0D1EB-3241-4C06-AEC5-72DE633CBD67}"/>
          </ac:picMkLst>
        </pc:picChg>
        <pc:cxnChg chg="mod">
          <ac:chgData name="Long, Weitong" userId="c6662185-7318-410f-97e5-d6e77f6614a1" providerId="ADAL" clId="{94DE0981-DB37-4F67-BFB8-11A10225424F}" dt="2023-01-28T15:07:00.206" v="4282" actId="14100"/>
          <ac:cxnSpMkLst>
            <pc:docMk/>
            <pc:sldMk cId="3222892908" sldId="2155"/>
            <ac:cxnSpMk id="29" creationId="{511F5C48-979D-4601-965F-CAB4431CBF58}"/>
          </ac:cxnSpMkLst>
        </pc:cxnChg>
        <pc:cxnChg chg="mod">
          <ac:chgData name="Long, Weitong" userId="c6662185-7318-410f-97e5-d6e77f6614a1" providerId="ADAL" clId="{94DE0981-DB37-4F67-BFB8-11A10225424F}" dt="2023-01-28T15:06:51.946" v="4279" actId="14100"/>
          <ac:cxnSpMkLst>
            <pc:docMk/>
            <pc:sldMk cId="3222892908" sldId="2155"/>
            <ac:cxnSpMk id="31" creationId="{B2CE0E39-BF8E-41FD-A19E-DB3B56A331A3}"/>
          </ac:cxnSpMkLst>
        </pc:cxnChg>
        <pc:cxnChg chg="mod">
          <ac:chgData name="Long, Weitong" userId="c6662185-7318-410f-97e5-d6e77f6614a1" providerId="ADAL" clId="{94DE0981-DB37-4F67-BFB8-11A10225424F}" dt="2023-01-28T15:06:40.163" v="4276" actId="14100"/>
          <ac:cxnSpMkLst>
            <pc:docMk/>
            <pc:sldMk cId="3222892908" sldId="2155"/>
            <ac:cxnSpMk id="33" creationId="{09CC6EEE-3A84-4D28-9301-FADB7871B920}"/>
          </ac:cxnSpMkLst>
        </pc:cxnChg>
        <pc:cxnChg chg="mod">
          <ac:chgData name="Long, Weitong" userId="c6662185-7318-410f-97e5-d6e77f6614a1" providerId="ADAL" clId="{94DE0981-DB37-4F67-BFB8-11A10225424F}" dt="2023-01-28T16:14:02.437" v="4405"/>
          <ac:cxnSpMkLst>
            <pc:docMk/>
            <pc:sldMk cId="3222892908" sldId="2155"/>
            <ac:cxnSpMk id="43" creationId="{98556859-BCAC-402B-81AB-E85047D56B22}"/>
          </ac:cxnSpMkLst>
        </pc:cxnChg>
        <pc:cxnChg chg="mod">
          <ac:chgData name="Long, Weitong" userId="c6662185-7318-410f-97e5-d6e77f6614a1" providerId="ADAL" clId="{94DE0981-DB37-4F67-BFB8-11A10225424F}" dt="2023-01-28T16:14:02.437" v="4405"/>
          <ac:cxnSpMkLst>
            <pc:docMk/>
            <pc:sldMk cId="3222892908" sldId="2155"/>
            <ac:cxnSpMk id="46" creationId="{24EDCBA6-FBB8-44D0-AB89-652F707E34A5}"/>
          </ac:cxnSpMkLst>
        </pc:cxnChg>
        <pc:cxnChg chg="mod">
          <ac:chgData name="Long, Weitong" userId="c6662185-7318-410f-97e5-d6e77f6614a1" providerId="ADAL" clId="{94DE0981-DB37-4F67-BFB8-11A10225424F}" dt="2023-01-28T16:14:02.437" v="4405"/>
          <ac:cxnSpMkLst>
            <pc:docMk/>
            <pc:sldMk cId="3222892908" sldId="2155"/>
            <ac:cxnSpMk id="49" creationId="{67D0549A-CA80-4998-9273-01D6D3A91ED0}"/>
          </ac:cxnSpMkLst>
        </pc:cxnChg>
        <pc:cxnChg chg="mod">
          <ac:chgData name="Long, Weitong" userId="c6662185-7318-410f-97e5-d6e77f6614a1" providerId="ADAL" clId="{94DE0981-DB37-4F67-BFB8-11A10225424F}" dt="2023-01-27T09:54:35.372" v="3009" actId="1076"/>
          <ac:cxnSpMkLst>
            <pc:docMk/>
            <pc:sldMk cId="3222892908" sldId="2155"/>
            <ac:cxnSpMk id="64" creationId="{AFE78B3D-AD93-45E8-BBAA-000CE2405A2E}"/>
          </ac:cxnSpMkLst>
        </pc:cxnChg>
        <pc:cxnChg chg="mod">
          <ac:chgData name="Long, Weitong" userId="c6662185-7318-410f-97e5-d6e77f6614a1" providerId="ADAL" clId="{94DE0981-DB37-4F67-BFB8-11A10225424F}" dt="2023-01-27T09:54:29.141" v="3008" actId="1076"/>
          <ac:cxnSpMkLst>
            <pc:docMk/>
            <pc:sldMk cId="3222892908" sldId="2155"/>
            <ac:cxnSpMk id="66" creationId="{0A41DE49-1A0E-4F70-A416-9EDDCA16F5C1}"/>
          </ac:cxnSpMkLst>
        </pc:cxnChg>
        <pc:cxnChg chg="mod">
          <ac:chgData name="Long, Weitong" userId="c6662185-7318-410f-97e5-d6e77f6614a1" providerId="ADAL" clId="{94DE0981-DB37-4F67-BFB8-11A10225424F}" dt="2023-01-27T09:49:38.641" v="2932" actId="478"/>
          <ac:cxnSpMkLst>
            <pc:docMk/>
            <pc:sldMk cId="3222892908" sldId="2155"/>
            <ac:cxnSpMk id="69" creationId="{28823659-3C6C-4E84-A708-65C35B64FDBC}"/>
          </ac:cxnSpMkLst>
        </pc:cxnChg>
        <pc:cxnChg chg="mod">
          <ac:chgData name="Long, Weitong" userId="c6662185-7318-410f-97e5-d6e77f6614a1" providerId="ADAL" clId="{94DE0981-DB37-4F67-BFB8-11A10225424F}" dt="2023-01-27T09:49:39.513" v="2933" actId="478"/>
          <ac:cxnSpMkLst>
            <pc:docMk/>
            <pc:sldMk cId="3222892908" sldId="2155"/>
            <ac:cxnSpMk id="78" creationId="{9606B6A9-DC81-45BF-A293-C2A55E44BB1E}"/>
          </ac:cxnSpMkLst>
        </pc:cxnChg>
        <pc:cxnChg chg="mod">
          <ac:chgData name="Long, Weitong" userId="c6662185-7318-410f-97e5-d6e77f6614a1" providerId="ADAL" clId="{94DE0981-DB37-4F67-BFB8-11A10225424F}" dt="2023-01-27T09:49:49.377" v="2938"/>
          <ac:cxnSpMkLst>
            <pc:docMk/>
            <pc:sldMk cId="3222892908" sldId="2155"/>
            <ac:cxnSpMk id="87" creationId="{DD79EAC2-6092-41E6-8BA2-A2750316F28E}"/>
          </ac:cxnSpMkLst>
        </pc:cxnChg>
      </pc:sldChg>
      <pc:sldChg chg="addSp delSp modSp add mod delAnim modAnim">
        <pc:chgData name="Long, Weitong" userId="c6662185-7318-410f-97e5-d6e77f6614a1" providerId="ADAL" clId="{94DE0981-DB37-4F67-BFB8-11A10225424F}" dt="2023-02-01T08:17:22.647" v="4709"/>
        <pc:sldMkLst>
          <pc:docMk/>
          <pc:sldMk cId="1002924340" sldId="2156"/>
        </pc:sldMkLst>
        <pc:spChg chg="mod">
          <ac:chgData name="Long, Weitong" userId="c6662185-7318-410f-97e5-d6e77f6614a1" providerId="ADAL" clId="{94DE0981-DB37-4F67-BFB8-11A10225424F}" dt="2023-01-27T21:18:25.721" v="3310" actId="20577"/>
          <ac:spMkLst>
            <pc:docMk/>
            <pc:sldMk cId="1002924340" sldId="2156"/>
            <ac:spMk id="3" creationId="{9AF89C0C-5D87-4806-A7D0-58B1D1951D8D}"/>
          </ac:spMkLst>
        </pc:spChg>
        <pc:spChg chg="mod">
          <ac:chgData name="Long, Weitong" userId="c6662185-7318-410f-97e5-d6e77f6614a1" providerId="ADAL" clId="{94DE0981-DB37-4F67-BFB8-11A10225424F}" dt="2023-02-01T08:14:34.760" v="4686"/>
          <ac:spMkLst>
            <pc:docMk/>
            <pc:sldMk cId="1002924340" sldId="2156"/>
            <ac:spMk id="18" creationId="{5419E1FB-15A2-F215-8D77-23AD3FDB8BE5}"/>
          </ac:spMkLst>
        </pc:spChg>
        <pc:spChg chg="mod">
          <ac:chgData name="Long, Weitong" userId="c6662185-7318-410f-97e5-d6e77f6614a1" providerId="ADAL" clId="{94DE0981-DB37-4F67-BFB8-11A10225424F}" dt="2023-02-01T08:14:34.760" v="4686"/>
          <ac:spMkLst>
            <pc:docMk/>
            <pc:sldMk cId="1002924340" sldId="2156"/>
            <ac:spMk id="19" creationId="{03F1C830-C69B-DD03-3788-7700AA2ABAC3}"/>
          </ac:spMkLst>
        </pc:spChg>
        <pc:spChg chg="mod">
          <ac:chgData name="Long, Weitong" userId="c6662185-7318-410f-97e5-d6e77f6614a1" providerId="ADAL" clId="{94DE0981-DB37-4F67-BFB8-11A10225424F}" dt="2023-02-01T08:14:34.760" v="4686"/>
          <ac:spMkLst>
            <pc:docMk/>
            <pc:sldMk cId="1002924340" sldId="2156"/>
            <ac:spMk id="21" creationId="{922ED146-7873-08DA-CA23-CB38B3159A89}"/>
          </ac:spMkLst>
        </pc:spChg>
        <pc:spChg chg="mod">
          <ac:chgData name="Long, Weitong" userId="c6662185-7318-410f-97e5-d6e77f6614a1" providerId="ADAL" clId="{94DE0981-DB37-4F67-BFB8-11A10225424F}" dt="2023-02-01T08:14:34.760" v="4686"/>
          <ac:spMkLst>
            <pc:docMk/>
            <pc:sldMk cId="1002924340" sldId="2156"/>
            <ac:spMk id="22" creationId="{EFF26B9D-7557-DD89-5E73-DB69F87F86F5}"/>
          </ac:spMkLst>
        </pc:spChg>
        <pc:spChg chg="del">
          <ac:chgData name="Long, Weitong" userId="c6662185-7318-410f-97e5-d6e77f6614a1" providerId="ADAL" clId="{94DE0981-DB37-4F67-BFB8-11A10225424F}" dt="2023-01-27T21:02:14.447" v="3022" actId="478"/>
          <ac:spMkLst>
            <pc:docMk/>
            <pc:sldMk cId="1002924340" sldId="2156"/>
            <ac:spMk id="23" creationId="{281AECBF-0EA5-4525-806D-EE8D46B07DE0}"/>
          </ac:spMkLst>
        </pc:spChg>
        <pc:spChg chg="add mod">
          <ac:chgData name="Long, Weitong" userId="c6662185-7318-410f-97e5-d6e77f6614a1" providerId="ADAL" clId="{94DE0981-DB37-4F67-BFB8-11A10225424F}" dt="2023-02-01T08:15:25.511" v="4695" actId="164"/>
          <ac:spMkLst>
            <pc:docMk/>
            <pc:sldMk cId="1002924340" sldId="2156"/>
            <ac:spMk id="24" creationId="{07F501FD-25D9-D15E-DEA6-4ACEBB503249}"/>
          </ac:spMkLst>
        </pc:spChg>
        <pc:spChg chg="del">
          <ac:chgData name="Long, Weitong" userId="c6662185-7318-410f-97e5-d6e77f6614a1" providerId="ADAL" clId="{94DE0981-DB37-4F67-BFB8-11A10225424F}" dt="2023-01-27T21:02:14.447" v="3022" actId="478"/>
          <ac:spMkLst>
            <pc:docMk/>
            <pc:sldMk cId="1002924340" sldId="2156"/>
            <ac:spMk id="24" creationId="{F77BB81E-8ACC-4543-A3F5-96038DA86EE1}"/>
          </ac:spMkLst>
        </pc:spChg>
        <pc:spChg chg="del">
          <ac:chgData name="Long, Weitong" userId="c6662185-7318-410f-97e5-d6e77f6614a1" providerId="ADAL" clId="{94DE0981-DB37-4F67-BFB8-11A10225424F}" dt="2023-01-27T21:02:14.447" v="3022" actId="478"/>
          <ac:spMkLst>
            <pc:docMk/>
            <pc:sldMk cId="1002924340" sldId="2156"/>
            <ac:spMk id="25" creationId="{E532BBE6-6AB7-4EAB-AEE5-DF3E6F9675D8}"/>
          </ac:spMkLst>
        </pc:spChg>
        <pc:spChg chg="del">
          <ac:chgData name="Long, Weitong" userId="c6662185-7318-410f-97e5-d6e77f6614a1" providerId="ADAL" clId="{94DE0981-DB37-4F67-BFB8-11A10225424F}" dt="2023-01-27T21:02:14.447" v="3022" actId="478"/>
          <ac:spMkLst>
            <pc:docMk/>
            <pc:sldMk cId="1002924340" sldId="2156"/>
            <ac:spMk id="26" creationId="{10B6A30C-E00A-456B-8D80-C257ED808C47}"/>
          </ac:spMkLst>
        </pc:spChg>
        <pc:spChg chg="del">
          <ac:chgData name="Long, Weitong" userId="c6662185-7318-410f-97e5-d6e77f6614a1" providerId="ADAL" clId="{94DE0981-DB37-4F67-BFB8-11A10225424F}" dt="2023-01-27T21:02:14.447" v="3022" actId="478"/>
          <ac:spMkLst>
            <pc:docMk/>
            <pc:sldMk cId="1002924340" sldId="2156"/>
            <ac:spMk id="27" creationId="{2BE46358-BBF7-4893-8BE1-CF69DFE9D4BF}"/>
          </ac:spMkLst>
        </pc:spChg>
        <pc:spChg chg="mod">
          <ac:chgData name="Long, Weitong" userId="c6662185-7318-410f-97e5-d6e77f6614a1" providerId="ADAL" clId="{94DE0981-DB37-4F67-BFB8-11A10225424F}" dt="2023-02-01T08:15:51.642" v="4698"/>
          <ac:spMkLst>
            <pc:docMk/>
            <pc:sldMk cId="1002924340" sldId="2156"/>
            <ac:spMk id="28" creationId="{0C0A1A37-9174-D30E-9349-30F5B4A99414}"/>
          </ac:spMkLst>
        </pc:spChg>
        <pc:spChg chg="del">
          <ac:chgData name="Long, Weitong" userId="c6662185-7318-410f-97e5-d6e77f6614a1" providerId="ADAL" clId="{94DE0981-DB37-4F67-BFB8-11A10225424F}" dt="2023-01-27T21:02:14.447" v="3022" actId="478"/>
          <ac:spMkLst>
            <pc:docMk/>
            <pc:sldMk cId="1002924340" sldId="2156"/>
            <ac:spMk id="28" creationId="{1AEE9C3C-D2A0-4C13-8FBF-092B71012191}"/>
          </ac:spMkLst>
        </pc:spChg>
        <pc:spChg chg="mod">
          <ac:chgData name="Long, Weitong" userId="c6662185-7318-410f-97e5-d6e77f6614a1" providerId="ADAL" clId="{94DE0981-DB37-4F67-BFB8-11A10225424F}" dt="2023-02-01T08:15:51.642" v="4698"/>
          <ac:spMkLst>
            <pc:docMk/>
            <pc:sldMk cId="1002924340" sldId="2156"/>
            <ac:spMk id="29" creationId="{1DCAF9FD-EE51-A097-6B3B-81AC4E531ADB}"/>
          </ac:spMkLst>
        </pc:spChg>
        <pc:spChg chg="mod">
          <ac:chgData name="Long, Weitong" userId="c6662185-7318-410f-97e5-d6e77f6614a1" providerId="ADAL" clId="{94DE0981-DB37-4F67-BFB8-11A10225424F}" dt="2023-02-01T08:15:51.642" v="4698"/>
          <ac:spMkLst>
            <pc:docMk/>
            <pc:sldMk cId="1002924340" sldId="2156"/>
            <ac:spMk id="31" creationId="{567C93EF-ED4E-1601-EBD2-8ED397704116}"/>
          </ac:spMkLst>
        </pc:spChg>
        <pc:spChg chg="mod">
          <ac:chgData name="Long, Weitong" userId="c6662185-7318-410f-97e5-d6e77f6614a1" providerId="ADAL" clId="{94DE0981-DB37-4F67-BFB8-11A10225424F}" dt="2023-02-01T08:15:51.642" v="4698"/>
          <ac:spMkLst>
            <pc:docMk/>
            <pc:sldMk cId="1002924340" sldId="2156"/>
            <ac:spMk id="33" creationId="{A94A1364-5213-76D4-6189-04A893A8ED9F}"/>
          </ac:spMkLst>
        </pc:spChg>
        <pc:spChg chg="mod">
          <ac:chgData name="Long, Weitong" userId="c6662185-7318-410f-97e5-d6e77f6614a1" providerId="ADAL" clId="{94DE0981-DB37-4F67-BFB8-11A10225424F}" dt="2023-02-01T08:16:09.562" v="4700"/>
          <ac:spMkLst>
            <pc:docMk/>
            <pc:sldMk cId="1002924340" sldId="2156"/>
            <ac:spMk id="35" creationId="{E4633F28-ACFE-5E45-F921-BB4FBE02A420}"/>
          </ac:spMkLst>
        </pc:spChg>
        <pc:spChg chg="mod">
          <ac:chgData name="Long, Weitong" userId="c6662185-7318-410f-97e5-d6e77f6614a1" providerId="ADAL" clId="{94DE0981-DB37-4F67-BFB8-11A10225424F}" dt="2023-01-27T21:10:46.319" v="3153"/>
          <ac:spMkLst>
            <pc:docMk/>
            <pc:sldMk cId="1002924340" sldId="2156"/>
            <ac:spMk id="36" creationId="{857C3CF7-0B7C-4D3D-BABB-147691E12E77}"/>
          </ac:spMkLst>
        </pc:spChg>
        <pc:spChg chg="mod">
          <ac:chgData name="Long, Weitong" userId="c6662185-7318-410f-97e5-d6e77f6614a1" providerId="ADAL" clId="{94DE0981-DB37-4F67-BFB8-11A10225424F}" dt="2023-02-01T08:16:09.562" v="4700"/>
          <ac:spMkLst>
            <pc:docMk/>
            <pc:sldMk cId="1002924340" sldId="2156"/>
            <ac:spMk id="37" creationId="{CBE73553-881F-A725-2CA5-6AE585042EAF}"/>
          </ac:spMkLst>
        </pc:spChg>
        <pc:spChg chg="mod">
          <ac:chgData name="Long, Weitong" userId="c6662185-7318-410f-97e5-d6e77f6614a1" providerId="ADAL" clId="{94DE0981-DB37-4F67-BFB8-11A10225424F}" dt="2023-01-27T21:20:34.207" v="3334" actId="14100"/>
          <ac:spMkLst>
            <pc:docMk/>
            <pc:sldMk cId="1002924340" sldId="2156"/>
            <ac:spMk id="38" creationId="{B72FBC6F-0CD6-4741-BE0A-23E0D5B9BC9B}"/>
          </ac:spMkLst>
        </pc:spChg>
        <pc:spChg chg="mod">
          <ac:chgData name="Long, Weitong" userId="c6662185-7318-410f-97e5-d6e77f6614a1" providerId="ADAL" clId="{94DE0981-DB37-4F67-BFB8-11A10225424F}" dt="2023-01-27T21:10:46.319" v="3153"/>
          <ac:spMkLst>
            <pc:docMk/>
            <pc:sldMk cId="1002924340" sldId="2156"/>
            <ac:spMk id="41" creationId="{2F1BB6A5-24FA-41B2-B13A-35C9B532C793}"/>
          </ac:spMkLst>
        </pc:spChg>
        <pc:spChg chg="mod">
          <ac:chgData name="Long, Weitong" userId="c6662185-7318-410f-97e5-d6e77f6614a1" providerId="ADAL" clId="{94DE0981-DB37-4F67-BFB8-11A10225424F}" dt="2023-01-27T21:20:53.137" v="3336" actId="1076"/>
          <ac:spMkLst>
            <pc:docMk/>
            <pc:sldMk cId="1002924340" sldId="2156"/>
            <ac:spMk id="42" creationId="{D38EBE49-4D45-41F1-8A30-35BFEFC2E076}"/>
          </ac:spMkLst>
        </pc:spChg>
        <pc:spChg chg="mod">
          <ac:chgData name="Long, Weitong" userId="c6662185-7318-410f-97e5-d6e77f6614a1" providerId="ADAL" clId="{94DE0981-DB37-4F67-BFB8-11A10225424F}" dt="2023-01-27T21:10:46.319" v="3153"/>
          <ac:spMkLst>
            <pc:docMk/>
            <pc:sldMk cId="1002924340" sldId="2156"/>
            <ac:spMk id="44" creationId="{95D261FA-8CAE-4CF6-9009-155B21CB5E00}"/>
          </ac:spMkLst>
        </pc:spChg>
        <pc:spChg chg="mod">
          <ac:chgData name="Long, Weitong" userId="c6662185-7318-410f-97e5-d6e77f6614a1" providerId="ADAL" clId="{94DE0981-DB37-4F67-BFB8-11A10225424F}" dt="2023-01-27T21:21:21.255" v="3340" actId="1076"/>
          <ac:spMkLst>
            <pc:docMk/>
            <pc:sldMk cId="1002924340" sldId="2156"/>
            <ac:spMk id="45" creationId="{BEE745F0-75A0-43A1-A9EF-C6E7D0B6DCB1}"/>
          </ac:spMkLst>
        </pc:spChg>
        <pc:spChg chg="mod">
          <ac:chgData name="Long, Weitong" userId="c6662185-7318-410f-97e5-d6e77f6614a1" providerId="ADAL" clId="{94DE0981-DB37-4F67-BFB8-11A10225424F}" dt="2023-01-27T21:10:46.319" v="3153"/>
          <ac:spMkLst>
            <pc:docMk/>
            <pc:sldMk cId="1002924340" sldId="2156"/>
            <ac:spMk id="47" creationId="{A39673CF-CEBE-4300-8BD0-F8E29992A71D}"/>
          </ac:spMkLst>
        </pc:spChg>
        <pc:spChg chg="mod">
          <ac:chgData name="Long, Weitong" userId="c6662185-7318-410f-97e5-d6e77f6614a1" providerId="ADAL" clId="{94DE0981-DB37-4F67-BFB8-11A10225424F}" dt="2023-01-27T21:21:05.206" v="3338" actId="1076"/>
          <ac:spMkLst>
            <pc:docMk/>
            <pc:sldMk cId="1002924340" sldId="2156"/>
            <ac:spMk id="48" creationId="{CCED4DAA-D776-450F-98FC-D7C8EDC462FC}"/>
          </ac:spMkLst>
        </pc:spChg>
        <pc:spChg chg="add del mod">
          <ac:chgData name="Long, Weitong" userId="c6662185-7318-410f-97e5-d6e77f6614a1" providerId="ADAL" clId="{94DE0981-DB37-4F67-BFB8-11A10225424F}" dt="2023-02-01T08:03:03.079" v="4679" actId="478"/>
          <ac:spMkLst>
            <pc:docMk/>
            <pc:sldMk cId="1002924340" sldId="2156"/>
            <ac:spMk id="49" creationId="{BA4DD663-B2D0-4EF3-863A-3778EC4F230B}"/>
          </ac:spMkLst>
        </pc:spChg>
        <pc:spChg chg="add del mod">
          <ac:chgData name="Long, Weitong" userId="c6662185-7318-410f-97e5-d6e77f6614a1" providerId="ADAL" clId="{94DE0981-DB37-4F67-BFB8-11A10225424F}" dt="2023-02-01T08:03:03.079" v="4679" actId="478"/>
          <ac:spMkLst>
            <pc:docMk/>
            <pc:sldMk cId="1002924340" sldId="2156"/>
            <ac:spMk id="50" creationId="{1A3EBD05-5ADA-43DE-8D4D-8F6E4F1B3CE6}"/>
          </ac:spMkLst>
        </pc:spChg>
        <pc:spChg chg="add del mod">
          <ac:chgData name="Long, Weitong" userId="c6662185-7318-410f-97e5-d6e77f6614a1" providerId="ADAL" clId="{94DE0981-DB37-4F67-BFB8-11A10225424F}" dt="2023-01-27T21:14:28.556" v="3204" actId="478"/>
          <ac:spMkLst>
            <pc:docMk/>
            <pc:sldMk cId="1002924340" sldId="2156"/>
            <ac:spMk id="51" creationId="{7835DF10-92E5-498F-A23B-09C535AA972A}"/>
          </ac:spMkLst>
        </pc:spChg>
        <pc:spChg chg="mod">
          <ac:chgData name="Long, Weitong" userId="c6662185-7318-410f-97e5-d6e77f6614a1" providerId="ADAL" clId="{94DE0981-DB37-4F67-BFB8-11A10225424F}" dt="2023-02-01T08:16:09.562" v="4700"/>
          <ac:spMkLst>
            <pc:docMk/>
            <pc:sldMk cId="1002924340" sldId="2156"/>
            <ac:spMk id="51" creationId="{CD703E8D-BE7E-AA62-458F-7F67D8B68AC7}"/>
          </ac:spMkLst>
        </pc:spChg>
        <pc:spChg chg="mod">
          <ac:chgData name="Long, Weitong" userId="c6662185-7318-410f-97e5-d6e77f6614a1" providerId="ADAL" clId="{94DE0981-DB37-4F67-BFB8-11A10225424F}" dt="2023-02-01T08:16:09.562" v="4700"/>
          <ac:spMkLst>
            <pc:docMk/>
            <pc:sldMk cId="1002924340" sldId="2156"/>
            <ac:spMk id="52" creationId="{80E1DD7F-3FAA-399D-04E8-3765227D35CD}"/>
          </ac:spMkLst>
        </pc:spChg>
        <pc:spChg chg="del">
          <ac:chgData name="Long, Weitong" userId="c6662185-7318-410f-97e5-d6e77f6614a1" providerId="ADAL" clId="{94DE0981-DB37-4F67-BFB8-11A10225424F}" dt="2023-01-27T21:02:14.447" v="3022" actId="478"/>
          <ac:spMkLst>
            <pc:docMk/>
            <pc:sldMk cId="1002924340" sldId="2156"/>
            <ac:spMk id="52" creationId="{F4E84A34-A9A2-49DF-8D2D-BE9B317BA2D9}"/>
          </ac:spMkLst>
        </pc:spChg>
        <pc:spChg chg="add del mod">
          <ac:chgData name="Long, Weitong" userId="c6662185-7318-410f-97e5-d6e77f6614a1" providerId="ADAL" clId="{94DE0981-DB37-4F67-BFB8-11A10225424F}" dt="2023-01-27T21:14:28.556" v="3204" actId="478"/>
          <ac:spMkLst>
            <pc:docMk/>
            <pc:sldMk cId="1002924340" sldId="2156"/>
            <ac:spMk id="53" creationId="{FE1A53C9-5ED9-4DA2-8D4E-E4128CBBDE34}"/>
          </ac:spMkLst>
        </pc:spChg>
        <pc:spChg chg="add mod">
          <ac:chgData name="Long, Weitong" userId="c6662185-7318-410f-97e5-d6e77f6614a1" providerId="ADAL" clId="{94DE0981-DB37-4F67-BFB8-11A10225424F}" dt="2023-02-01T08:16:26.912" v="4702" actId="164"/>
          <ac:spMkLst>
            <pc:docMk/>
            <pc:sldMk cId="1002924340" sldId="2156"/>
            <ac:spMk id="54" creationId="{0DA93C6C-0732-F816-7E11-994BE8BFB6A3}"/>
          </ac:spMkLst>
        </pc:spChg>
        <pc:spChg chg="del">
          <ac:chgData name="Long, Weitong" userId="c6662185-7318-410f-97e5-d6e77f6614a1" providerId="ADAL" clId="{94DE0981-DB37-4F67-BFB8-11A10225424F}" dt="2023-01-27T21:02:14.447" v="3022" actId="478"/>
          <ac:spMkLst>
            <pc:docMk/>
            <pc:sldMk cId="1002924340" sldId="2156"/>
            <ac:spMk id="54" creationId="{4B83E30A-0266-4E1B-B1B1-90E0A5DAD321}"/>
          </ac:spMkLst>
        </pc:spChg>
        <pc:spChg chg="add del mod">
          <ac:chgData name="Long, Weitong" userId="c6662185-7318-410f-97e5-d6e77f6614a1" providerId="ADAL" clId="{94DE0981-DB37-4F67-BFB8-11A10225424F}" dt="2023-01-27T21:14:28.556" v="3204" actId="478"/>
          <ac:spMkLst>
            <pc:docMk/>
            <pc:sldMk cId="1002924340" sldId="2156"/>
            <ac:spMk id="55" creationId="{A7761540-F6DE-4D06-98FF-BEF500A25EA0}"/>
          </ac:spMkLst>
        </pc:spChg>
        <pc:spChg chg="add del mod">
          <ac:chgData name="Long, Weitong" userId="c6662185-7318-410f-97e5-d6e77f6614a1" providerId="ADAL" clId="{94DE0981-DB37-4F67-BFB8-11A10225424F}" dt="2023-01-27T21:14:28.556" v="3204" actId="478"/>
          <ac:spMkLst>
            <pc:docMk/>
            <pc:sldMk cId="1002924340" sldId="2156"/>
            <ac:spMk id="56" creationId="{06A0D952-FCA2-456B-9BF6-99DB500C73AF}"/>
          </ac:spMkLst>
        </pc:spChg>
        <pc:spChg chg="add mod">
          <ac:chgData name="Long, Weitong" userId="c6662185-7318-410f-97e5-d6e77f6614a1" providerId="ADAL" clId="{94DE0981-DB37-4F67-BFB8-11A10225424F}" dt="2023-01-27T21:10:46.319" v="3153"/>
          <ac:spMkLst>
            <pc:docMk/>
            <pc:sldMk cId="1002924340" sldId="2156"/>
            <ac:spMk id="57" creationId="{2B753619-9E7E-42C2-BCC0-2F1B27FDDC8E}"/>
          </ac:spMkLst>
        </pc:spChg>
        <pc:spChg chg="add mod">
          <ac:chgData name="Long, Weitong" userId="c6662185-7318-410f-97e5-d6e77f6614a1" providerId="ADAL" clId="{94DE0981-DB37-4F67-BFB8-11A10225424F}" dt="2023-02-01T08:16:57.150" v="4706" actId="164"/>
          <ac:spMkLst>
            <pc:docMk/>
            <pc:sldMk cId="1002924340" sldId="2156"/>
            <ac:spMk id="58" creationId="{4754947A-6A7C-78AD-0A75-1B99924C052A}"/>
          </ac:spMkLst>
        </pc:spChg>
        <pc:spChg chg="add mod">
          <ac:chgData name="Long, Weitong" userId="c6662185-7318-410f-97e5-d6e77f6614a1" providerId="ADAL" clId="{94DE0981-DB37-4F67-BFB8-11A10225424F}" dt="2023-01-27T21:10:46.319" v="3153"/>
          <ac:spMkLst>
            <pc:docMk/>
            <pc:sldMk cId="1002924340" sldId="2156"/>
            <ac:spMk id="60" creationId="{BA9A2F21-0ECD-4317-A3C8-D093B18B327D}"/>
          </ac:spMkLst>
        </pc:spChg>
        <pc:spChg chg="add mod">
          <ac:chgData name="Long, Weitong" userId="c6662185-7318-410f-97e5-d6e77f6614a1" providerId="ADAL" clId="{94DE0981-DB37-4F67-BFB8-11A10225424F}" dt="2023-02-01T08:15:42.250" v="4697" actId="164"/>
          <ac:spMkLst>
            <pc:docMk/>
            <pc:sldMk cId="1002924340" sldId="2156"/>
            <ac:spMk id="61" creationId="{B59F3753-DE15-4836-AB47-CE4C74EAB9C0}"/>
          </ac:spMkLst>
        </pc:spChg>
        <pc:spChg chg="add del mod">
          <ac:chgData name="Long, Weitong" userId="c6662185-7318-410f-97e5-d6e77f6614a1" providerId="ADAL" clId="{94DE0981-DB37-4F67-BFB8-11A10225424F}" dt="2023-02-01T08:14:44.950" v="4690" actId="478"/>
          <ac:spMkLst>
            <pc:docMk/>
            <pc:sldMk cId="1002924340" sldId="2156"/>
            <ac:spMk id="62" creationId="{E3A1E1F6-5611-4D8F-AA95-46FDB60C854F}"/>
          </ac:spMkLst>
        </pc:spChg>
        <pc:spChg chg="add del mod">
          <ac:chgData name="Long, Weitong" userId="c6662185-7318-410f-97e5-d6e77f6614a1" providerId="ADAL" clId="{94DE0981-DB37-4F67-BFB8-11A10225424F}" dt="2023-02-01T08:14:47.073" v="4691" actId="478"/>
          <ac:spMkLst>
            <pc:docMk/>
            <pc:sldMk cId="1002924340" sldId="2156"/>
            <ac:spMk id="63" creationId="{F8DEAEC7-C03C-4DB2-8566-77BFE61B081E}"/>
          </ac:spMkLst>
        </pc:spChg>
        <pc:spChg chg="add del mod">
          <ac:chgData name="Long, Weitong" userId="c6662185-7318-410f-97e5-d6e77f6614a1" providerId="ADAL" clId="{94DE0981-DB37-4F67-BFB8-11A10225424F}" dt="2023-02-01T08:14:48.958" v="4692" actId="478"/>
          <ac:spMkLst>
            <pc:docMk/>
            <pc:sldMk cId="1002924340" sldId="2156"/>
            <ac:spMk id="64" creationId="{7FA2DE56-E6DF-4A4A-B8C0-39CA6515073D}"/>
          </ac:spMkLst>
        </pc:spChg>
        <pc:spChg chg="add mod">
          <ac:chgData name="Long, Weitong" userId="c6662185-7318-410f-97e5-d6e77f6614a1" providerId="ADAL" clId="{94DE0981-DB37-4F67-BFB8-11A10225424F}" dt="2023-02-01T08:17:22.647" v="4709"/>
          <ac:spMkLst>
            <pc:docMk/>
            <pc:sldMk cId="1002924340" sldId="2156"/>
            <ac:spMk id="65" creationId="{7E2030DD-4457-11B1-9E61-8616E1351636}"/>
          </ac:spMkLst>
        </pc:spChg>
        <pc:spChg chg="add mod">
          <ac:chgData name="Long, Weitong" userId="c6662185-7318-410f-97e5-d6e77f6614a1" providerId="ADAL" clId="{94DE0981-DB37-4F67-BFB8-11A10225424F}" dt="2023-02-01T08:17:22.647" v="4709"/>
          <ac:spMkLst>
            <pc:docMk/>
            <pc:sldMk cId="1002924340" sldId="2156"/>
            <ac:spMk id="66" creationId="{FFFB57ED-BC89-98BD-0D1E-A32587159F08}"/>
          </ac:spMkLst>
        </pc:spChg>
        <pc:grpChg chg="add del mod">
          <ac:chgData name="Long, Weitong" userId="c6662185-7318-410f-97e5-d6e77f6614a1" providerId="ADAL" clId="{94DE0981-DB37-4F67-BFB8-11A10225424F}" dt="2023-02-01T08:03:57.830" v="4685" actId="165"/>
          <ac:grpSpMkLst>
            <pc:docMk/>
            <pc:sldMk cId="1002924340" sldId="2156"/>
            <ac:grpSpMk id="2" creationId="{BD2B37D6-8A73-9B21-1C53-A23655857B14}"/>
          </ac:grpSpMkLst>
        </pc:grpChg>
        <pc:grpChg chg="add del mod">
          <ac:chgData name="Long, Weitong" userId="c6662185-7318-410f-97e5-d6e77f6614a1" providerId="ADAL" clId="{94DE0981-DB37-4F67-BFB8-11A10225424F}" dt="2023-02-01T08:03:37.216" v="4683" actId="21"/>
          <ac:grpSpMkLst>
            <pc:docMk/>
            <pc:sldMk cId="1002924340" sldId="2156"/>
            <ac:grpSpMk id="13" creationId="{F68685DF-A181-41E0-B138-40FF75D7BA74}"/>
          </ac:grpSpMkLst>
        </pc:grpChg>
        <pc:grpChg chg="add del mod">
          <ac:chgData name="Long, Weitong" userId="c6662185-7318-410f-97e5-d6e77f6614a1" providerId="ADAL" clId="{94DE0981-DB37-4F67-BFB8-11A10225424F}" dt="2023-02-01T08:15:36.322" v="4696" actId="478"/>
          <ac:grpSpMkLst>
            <pc:docMk/>
            <pc:sldMk cId="1002924340" sldId="2156"/>
            <ac:grpSpMk id="17" creationId="{490FFBA9-B86A-2CD2-89E7-00FF0F00B1BF}"/>
          </ac:grpSpMkLst>
        </pc:grpChg>
        <pc:grpChg chg="del">
          <ac:chgData name="Long, Weitong" userId="c6662185-7318-410f-97e5-d6e77f6614a1" providerId="ADAL" clId="{94DE0981-DB37-4F67-BFB8-11A10225424F}" dt="2023-01-27T21:02:14.447" v="3022" actId="478"/>
          <ac:grpSpMkLst>
            <pc:docMk/>
            <pc:sldMk cId="1002924340" sldId="2156"/>
            <ac:grpSpMk id="19" creationId="{FAFBE21E-6EA7-42BF-B1D0-03C9B88B333A}"/>
          </ac:grpSpMkLst>
        </pc:grpChg>
        <pc:grpChg chg="add del mod">
          <ac:chgData name="Long, Weitong" userId="c6662185-7318-410f-97e5-d6e77f6614a1" providerId="ADAL" clId="{94DE0981-DB37-4F67-BFB8-11A10225424F}" dt="2023-02-01T08:15:36.322" v="4696" actId="478"/>
          <ac:grpSpMkLst>
            <pc:docMk/>
            <pc:sldMk cId="1002924340" sldId="2156"/>
            <ac:grpSpMk id="20" creationId="{9EC7EDA6-13FA-C067-03B8-CD052DE0BA08}"/>
          </ac:grpSpMkLst>
        </pc:grpChg>
        <pc:grpChg chg="add mod">
          <ac:chgData name="Long, Weitong" userId="c6662185-7318-410f-97e5-d6e77f6614a1" providerId="ADAL" clId="{94DE0981-DB37-4F67-BFB8-11A10225424F}" dt="2023-02-01T08:15:25.511" v="4695" actId="164"/>
          <ac:grpSpMkLst>
            <pc:docMk/>
            <pc:sldMk cId="1002924340" sldId="2156"/>
            <ac:grpSpMk id="25" creationId="{A13794B8-B853-BF22-033C-7E0309A1D533}"/>
          </ac:grpSpMkLst>
        </pc:grpChg>
        <pc:grpChg chg="add mod">
          <ac:chgData name="Long, Weitong" userId="c6662185-7318-410f-97e5-d6e77f6614a1" providerId="ADAL" clId="{94DE0981-DB37-4F67-BFB8-11A10225424F}" dt="2023-02-01T08:15:42.250" v="4697" actId="164"/>
          <ac:grpSpMkLst>
            <pc:docMk/>
            <pc:sldMk cId="1002924340" sldId="2156"/>
            <ac:grpSpMk id="26" creationId="{84A3B6FE-D1B3-835C-6F0A-AB89D3E03F4F}"/>
          </ac:grpSpMkLst>
        </pc:grpChg>
        <pc:grpChg chg="add mod">
          <ac:chgData name="Long, Weitong" userId="c6662185-7318-410f-97e5-d6e77f6614a1" providerId="ADAL" clId="{94DE0981-DB37-4F67-BFB8-11A10225424F}" dt="2023-02-01T08:15:51.642" v="4698"/>
          <ac:grpSpMkLst>
            <pc:docMk/>
            <pc:sldMk cId="1002924340" sldId="2156"/>
            <ac:grpSpMk id="27" creationId="{7C285D27-AD6F-DCDF-D6D7-96830CA2C8BE}"/>
          </ac:grpSpMkLst>
        </pc:grpChg>
        <pc:grpChg chg="add mod">
          <ac:chgData name="Long, Weitong" userId="c6662185-7318-410f-97e5-d6e77f6614a1" providerId="ADAL" clId="{94DE0981-DB37-4F67-BFB8-11A10225424F}" dt="2023-02-01T08:15:51.642" v="4698"/>
          <ac:grpSpMkLst>
            <pc:docMk/>
            <pc:sldMk cId="1002924340" sldId="2156"/>
            <ac:grpSpMk id="30" creationId="{C0658700-D080-F3D4-9D23-EC90B98870A2}"/>
          </ac:grpSpMkLst>
        </pc:grpChg>
        <pc:grpChg chg="add del mod">
          <ac:chgData name="Long, Weitong" userId="c6662185-7318-410f-97e5-d6e77f6614a1" providerId="ADAL" clId="{94DE0981-DB37-4F67-BFB8-11A10225424F}" dt="2023-02-01T08:03:27.168" v="4682" actId="478"/>
          <ac:grpSpMkLst>
            <pc:docMk/>
            <pc:sldMk cId="1002924340" sldId="2156"/>
            <ac:grpSpMk id="32" creationId="{4B177CE3-87A9-4DF2-9202-2BE97B522A23}"/>
          </ac:grpSpMkLst>
        </pc:grpChg>
        <pc:grpChg chg="del">
          <ac:chgData name="Long, Weitong" userId="c6662185-7318-410f-97e5-d6e77f6614a1" providerId="ADAL" clId="{94DE0981-DB37-4F67-BFB8-11A10225424F}" dt="2023-01-27T21:02:14.447" v="3022" actId="478"/>
          <ac:grpSpMkLst>
            <pc:docMk/>
            <pc:sldMk cId="1002924340" sldId="2156"/>
            <ac:grpSpMk id="33" creationId="{D5ACB35D-FFB9-45A5-A838-A1C4207BA68F}"/>
          </ac:grpSpMkLst>
        </pc:grpChg>
        <pc:grpChg chg="add mod">
          <ac:chgData name="Long, Weitong" userId="c6662185-7318-410f-97e5-d6e77f6614a1" providerId="ADAL" clId="{94DE0981-DB37-4F67-BFB8-11A10225424F}" dt="2023-02-01T08:16:09.562" v="4700"/>
          <ac:grpSpMkLst>
            <pc:docMk/>
            <pc:sldMk cId="1002924340" sldId="2156"/>
            <ac:grpSpMk id="34" creationId="{0F1937BD-7383-A75F-33BE-DA8431D4C649}"/>
          </ac:grpSpMkLst>
        </pc:grpChg>
        <pc:grpChg chg="add del mod">
          <ac:chgData name="Long, Weitong" userId="c6662185-7318-410f-97e5-d6e77f6614a1" providerId="ADAL" clId="{94DE0981-DB37-4F67-BFB8-11A10225424F}" dt="2023-02-01T08:03:27.168" v="4682" actId="478"/>
          <ac:grpSpMkLst>
            <pc:docMk/>
            <pc:sldMk cId="1002924340" sldId="2156"/>
            <ac:grpSpMk id="39" creationId="{F1ED5CB7-A0B8-43C7-A638-F7DC257DB725}"/>
          </ac:grpSpMkLst>
        </pc:grpChg>
        <pc:grpChg chg="add mod">
          <ac:chgData name="Long, Weitong" userId="c6662185-7318-410f-97e5-d6e77f6614a1" providerId="ADAL" clId="{94DE0981-DB37-4F67-BFB8-11A10225424F}" dt="2023-02-01T08:16:09.562" v="4700"/>
          <ac:grpSpMkLst>
            <pc:docMk/>
            <pc:sldMk cId="1002924340" sldId="2156"/>
            <ac:grpSpMk id="40" creationId="{C9947502-C68D-919E-ECAF-6B593C63D73D}"/>
          </ac:grpSpMkLst>
        </pc:grpChg>
        <pc:grpChg chg="add del mod">
          <ac:chgData name="Long, Weitong" userId="c6662185-7318-410f-97e5-d6e77f6614a1" providerId="ADAL" clId="{94DE0981-DB37-4F67-BFB8-11A10225424F}" dt="2023-02-01T08:02:56.932" v="4678" actId="478"/>
          <ac:grpSpMkLst>
            <pc:docMk/>
            <pc:sldMk cId="1002924340" sldId="2156"/>
            <ac:grpSpMk id="43" creationId="{B67091BD-A1B8-4FEC-B4D3-E9A08A3B8072}"/>
          </ac:grpSpMkLst>
        </pc:grpChg>
        <pc:grpChg chg="add del mod">
          <ac:chgData name="Long, Weitong" userId="c6662185-7318-410f-97e5-d6e77f6614a1" providerId="ADAL" clId="{94DE0981-DB37-4F67-BFB8-11A10225424F}" dt="2023-02-01T08:02:56.932" v="4678" actId="478"/>
          <ac:grpSpMkLst>
            <pc:docMk/>
            <pc:sldMk cId="1002924340" sldId="2156"/>
            <ac:grpSpMk id="46" creationId="{FFCCBC72-BDA8-4B78-95A5-910329472A5D}"/>
          </ac:grpSpMkLst>
        </pc:grpChg>
        <pc:grpChg chg="add mod">
          <ac:chgData name="Long, Weitong" userId="c6662185-7318-410f-97e5-d6e77f6614a1" providerId="ADAL" clId="{94DE0981-DB37-4F67-BFB8-11A10225424F}" dt="2023-02-01T08:16:26.912" v="4702" actId="164"/>
          <ac:grpSpMkLst>
            <pc:docMk/>
            <pc:sldMk cId="1002924340" sldId="2156"/>
            <ac:grpSpMk id="55" creationId="{07F1FE09-BCC9-09EC-0551-3AE43E788DB5}"/>
          </ac:grpSpMkLst>
        </pc:grpChg>
        <pc:grpChg chg="del">
          <ac:chgData name="Long, Weitong" userId="c6662185-7318-410f-97e5-d6e77f6614a1" providerId="ADAL" clId="{94DE0981-DB37-4F67-BFB8-11A10225424F}" dt="2023-01-27T21:02:14.447" v="3022" actId="478"/>
          <ac:grpSpMkLst>
            <pc:docMk/>
            <pc:sldMk cId="1002924340" sldId="2156"/>
            <ac:grpSpMk id="58" creationId="{D5E33780-A404-4412-8FED-1B20AC0CF40D}"/>
          </ac:grpSpMkLst>
        </pc:grpChg>
        <pc:grpChg chg="add mod">
          <ac:chgData name="Long, Weitong" userId="c6662185-7318-410f-97e5-d6e77f6614a1" providerId="ADAL" clId="{94DE0981-DB37-4F67-BFB8-11A10225424F}" dt="2023-02-01T08:16:57.150" v="4706" actId="164"/>
          <ac:grpSpMkLst>
            <pc:docMk/>
            <pc:sldMk cId="1002924340" sldId="2156"/>
            <ac:grpSpMk id="59" creationId="{4B2FF234-8BD8-04B8-A379-3A2DA06BFC98}"/>
          </ac:grpSpMkLst>
        </pc:grpChg>
        <pc:grpChg chg="del">
          <ac:chgData name="Long, Weitong" userId="c6662185-7318-410f-97e5-d6e77f6614a1" providerId="ADAL" clId="{94DE0981-DB37-4F67-BFB8-11A10225424F}" dt="2023-01-27T21:02:14.447" v="3022" actId="478"/>
          <ac:grpSpMkLst>
            <pc:docMk/>
            <pc:sldMk cId="1002924340" sldId="2156"/>
            <ac:grpSpMk id="59" creationId="{D8BF8D21-9EDA-489F-8B16-FEE3872A3671}"/>
          </ac:grpSpMkLst>
        </pc:grpChg>
        <pc:picChg chg="del">
          <ac:chgData name="Long, Weitong" userId="c6662185-7318-410f-97e5-d6e77f6614a1" providerId="ADAL" clId="{94DE0981-DB37-4F67-BFB8-11A10225424F}" dt="2023-01-27T21:02:14.447" v="3022" actId="478"/>
          <ac:picMkLst>
            <pc:docMk/>
            <pc:sldMk cId="1002924340" sldId="2156"/>
            <ac:picMk id="2" creationId="{1F0E9EF8-CFFB-49F9-A47D-8DA48FFBD3B6}"/>
          </ac:picMkLst>
        </pc:picChg>
        <pc:picChg chg="add mod">
          <ac:chgData name="Long, Weitong" userId="c6662185-7318-410f-97e5-d6e77f6614a1" providerId="ADAL" clId="{94DE0981-DB37-4F67-BFB8-11A10225424F}" dt="2023-01-27T21:17:22.934" v="3248" actId="164"/>
          <ac:picMkLst>
            <pc:docMk/>
            <pc:sldMk cId="1002924340" sldId="2156"/>
            <ac:picMk id="8" creationId="{8577F709-96CC-4217-9568-8D194645137A}"/>
          </ac:picMkLst>
        </pc:picChg>
        <pc:picChg chg="add mod modCrop">
          <ac:chgData name="Long, Weitong" userId="c6662185-7318-410f-97e5-d6e77f6614a1" providerId="ADAL" clId="{94DE0981-DB37-4F67-BFB8-11A10225424F}" dt="2023-01-27T21:17:22.934" v="3248" actId="164"/>
          <ac:picMkLst>
            <pc:docMk/>
            <pc:sldMk cId="1002924340" sldId="2156"/>
            <ac:picMk id="9" creationId="{B037CFEA-E02D-4233-AF66-14F526A9B8D4}"/>
          </ac:picMkLst>
        </pc:picChg>
        <pc:picChg chg="add mod modCrop">
          <ac:chgData name="Long, Weitong" userId="c6662185-7318-410f-97e5-d6e77f6614a1" providerId="ADAL" clId="{94DE0981-DB37-4F67-BFB8-11A10225424F}" dt="2023-01-27T21:17:22.934" v="3248" actId="164"/>
          <ac:picMkLst>
            <pc:docMk/>
            <pc:sldMk cId="1002924340" sldId="2156"/>
            <ac:picMk id="10" creationId="{EF28C3EA-FAA4-4878-8A96-2CB9A2562EE8}"/>
          </ac:picMkLst>
        </pc:picChg>
        <pc:picChg chg="mod topLvl">
          <ac:chgData name="Long, Weitong" userId="c6662185-7318-410f-97e5-d6e77f6614a1" providerId="ADAL" clId="{94DE0981-DB37-4F67-BFB8-11A10225424F}" dt="2023-02-01T08:15:42.250" v="4697" actId="164"/>
          <ac:picMkLst>
            <pc:docMk/>
            <pc:sldMk cId="1002924340" sldId="2156"/>
            <ac:picMk id="11" creationId="{58C0DE79-DEC3-737C-9379-5F107C6760CD}"/>
          </ac:picMkLst>
        </pc:picChg>
        <pc:picChg chg="add mod modCrop">
          <ac:chgData name="Long, Weitong" userId="c6662185-7318-410f-97e5-d6e77f6614a1" providerId="ADAL" clId="{94DE0981-DB37-4F67-BFB8-11A10225424F}" dt="2023-01-27T21:17:22.934" v="3248" actId="164"/>
          <ac:picMkLst>
            <pc:docMk/>
            <pc:sldMk cId="1002924340" sldId="2156"/>
            <ac:picMk id="12" creationId="{FDDEFE9C-362E-4763-97E1-65C7B946C716}"/>
          </ac:picMkLst>
        </pc:picChg>
        <pc:picChg chg="del mod topLvl">
          <ac:chgData name="Long, Weitong" userId="c6662185-7318-410f-97e5-d6e77f6614a1" providerId="ADAL" clId="{94DE0981-DB37-4F67-BFB8-11A10225424F}" dt="2023-02-01T08:14:38.372" v="4687" actId="478"/>
          <ac:picMkLst>
            <pc:docMk/>
            <pc:sldMk cId="1002924340" sldId="2156"/>
            <ac:picMk id="14" creationId="{17F96DED-E0A3-BEEA-8943-BB6221363918}"/>
          </ac:picMkLst>
        </pc:picChg>
        <pc:picChg chg="del mod topLvl">
          <ac:chgData name="Long, Weitong" userId="c6662185-7318-410f-97e5-d6e77f6614a1" providerId="ADAL" clId="{94DE0981-DB37-4F67-BFB8-11A10225424F}" dt="2023-02-01T08:14:40.291" v="4688" actId="478"/>
          <ac:picMkLst>
            <pc:docMk/>
            <pc:sldMk cId="1002924340" sldId="2156"/>
            <ac:picMk id="15" creationId="{98232DD4-19A7-1D90-BF79-490FEB9704F6}"/>
          </ac:picMkLst>
        </pc:picChg>
        <pc:picChg chg="del mod topLvl">
          <ac:chgData name="Long, Weitong" userId="c6662185-7318-410f-97e5-d6e77f6614a1" providerId="ADAL" clId="{94DE0981-DB37-4F67-BFB8-11A10225424F}" dt="2023-02-01T08:14:42.290" v="4689" actId="478"/>
          <ac:picMkLst>
            <pc:docMk/>
            <pc:sldMk cId="1002924340" sldId="2156"/>
            <ac:picMk id="16" creationId="{F0A80FBB-3B13-AD44-82A1-FCC408FF5A82}"/>
          </ac:picMkLst>
        </pc:picChg>
        <pc:picChg chg="add mod">
          <ac:chgData name="Long, Weitong" userId="c6662185-7318-410f-97e5-d6e77f6614a1" providerId="ADAL" clId="{94DE0981-DB37-4F67-BFB8-11A10225424F}" dt="2023-02-01T08:15:25.511" v="4695" actId="164"/>
          <ac:picMkLst>
            <pc:docMk/>
            <pc:sldMk cId="1002924340" sldId="2156"/>
            <ac:picMk id="23" creationId="{D800C025-8CBA-303F-39EE-9ED4A7996EBC}"/>
          </ac:picMkLst>
        </pc:picChg>
        <pc:picChg chg="add mod">
          <ac:chgData name="Long, Weitong" userId="c6662185-7318-410f-97e5-d6e77f6614a1" providerId="ADAL" clId="{94DE0981-DB37-4F67-BFB8-11A10225424F}" dt="2023-02-01T08:16:26.912" v="4702" actId="164"/>
          <ac:picMkLst>
            <pc:docMk/>
            <pc:sldMk cId="1002924340" sldId="2156"/>
            <ac:picMk id="53" creationId="{A8C2E17F-C141-D35E-C227-6BC7D00DC4FD}"/>
          </ac:picMkLst>
        </pc:picChg>
        <pc:picChg chg="add mod">
          <ac:chgData name="Long, Weitong" userId="c6662185-7318-410f-97e5-d6e77f6614a1" providerId="ADAL" clId="{94DE0981-DB37-4F67-BFB8-11A10225424F}" dt="2023-02-01T08:16:57.150" v="4706" actId="164"/>
          <ac:picMkLst>
            <pc:docMk/>
            <pc:sldMk cId="1002924340" sldId="2156"/>
            <ac:picMk id="56" creationId="{EC852FE8-743C-5D67-A6E9-A66899ED809E}"/>
          </ac:picMkLst>
        </pc:picChg>
      </pc:sldChg>
      <pc:sldChg chg="addSp delSp modSp add del mod delAnim">
        <pc:chgData name="Long, Weitong" userId="c6662185-7318-410f-97e5-d6e77f6614a1" providerId="ADAL" clId="{94DE0981-DB37-4F67-BFB8-11A10225424F}" dt="2023-01-27T09:42:58.935" v="2922" actId="47"/>
        <pc:sldMkLst>
          <pc:docMk/>
          <pc:sldMk cId="2625782091" sldId="2156"/>
        </pc:sldMkLst>
        <pc:spChg chg="del">
          <ac:chgData name="Long, Weitong" userId="c6662185-7318-410f-97e5-d6e77f6614a1" providerId="ADAL" clId="{94DE0981-DB37-4F67-BFB8-11A10225424F}" dt="2023-01-27T09:42:06.020" v="2908" actId="478"/>
          <ac:spMkLst>
            <pc:docMk/>
            <pc:sldMk cId="2625782091" sldId="2156"/>
            <ac:spMk id="23" creationId="{281AECBF-0EA5-4525-806D-EE8D46B07DE0}"/>
          </ac:spMkLst>
        </pc:spChg>
        <pc:spChg chg="del">
          <ac:chgData name="Long, Weitong" userId="c6662185-7318-410f-97e5-d6e77f6614a1" providerId="ADAL" clId="{94DE0981-DB37-4F67-BFB8-11A10225424F}" dt="2023-01-27T09:42:06.020" v="2908" actId="478"/>
          <ac:spMkLst>
            <pc:docMk/>
            <pc:sldMk cId="2625782091" sldId="2156"/>
            <ac:spMk id="24" creationId="{F77BB81E-8ACC-4543-A3F5-96038DA86EE1}"/>
          </ac:spMkLst>
        </pc:spChg>
        <pc:spChg chg="del">
          <ac:chgData name="Long, Weitong" userId="c6662185-7318-410f-97e5-d6e77f6614a1" providerId="ADAL" clId="{94DE0981-DB37-4F67-BFB8-11A10225424F}" dt="2023-01-27T09:42:06.020" v="2908" actId="478"/>
          <ac:spMkLst>
            <pc:docMk/>
            <pc:sldMk cId="2625782091" sldId="2156"/>
            <ac:spMk id="25" creationId="{E532BBE6-6AB7-4EAB-AEE5-DF3E6F9675D8}"/>
          </ac:spMkLst>
        </pc:spChg>
        <pc:spChg chg="del">
          <ac:chgData name="Long, Weitong" userId="c6662185-7318-410f-97e5-d6e77f6614a1" providerId="ADAL" clId="{94DE0981-DB37-4F67-BFB8-11A10225424F}" dt="2023-01-27T09:42:06.020" v="2908" actId="478"/>
          <ac:spMkLst>
            <pc:docMk/>
            <pc:sldMk cId="2625782091" sldId="2156"/>
            <ac:spMk id="26" creationId="{10B6A30C-E00A-456B-8D80-C257ED808C47}"/>
          </ac:spMkLst>
        </pc:spChg>
        <pc:spChg chg="del">
          <ac:chgData name="Long, Weitong" userId="c6662185-7318-410f-97e5-d6e77f6614a1" providerId="ADAL" clId="{94DE0981-DB37-4F67-BFB8-11A10225424F}" dt="2023-01-27T09:42:06.020" v="2908" actId="478"/>
          <ac:spMkLst>
            <pc:docMk/>
            <pc:sldMk cId="2625782091" sldId="2156"/>
            <ac:spMk id="27" creationId="{2BE46358-BBF7-4893-8BE1-CF69DFE9D4BF}"/>
          </ac:spMkLst>
        </pc:spChg>
        <pc:spChg chg="del">
          <ac:chgData name="Long, Weitong" userId="c6662185-7318-410f-97e5-d6e77f6614a1" providerId="ADAL" clId="{94DE0981-DB37-4F67-BFB8-11A10225424F}" dt="2023-01-27T09:42:06.020" v="2908" actId="478"/>
          <ac:spMkLst>
            <pc:docMk/>
            <pc:sldMk cId="2625782091" sldId="2156"/>
            <ac:spMk id="28" creationId="{1AEE9C3C-D2A0-4C13-8FBF-092B71012191}"/>
          </ac:spMkLst>
        </pc:spChg>
        <pc:spChg chg="del">
          <ac:chgData name="Long, Weitong" userId="c6662185-7318-410f-97e5-d6e77f6614a1" providerId="ADAL" clId="{94DE0981-DB37-4F67-BFB8-11A10225424F}" dt="2023-01-27T09:42:06.020" v="2908" actId="478"/>
          <ac:spMkLst>
            <pc:docMk/>
            <pc:sldMk cId="2625782091" sldId="2156"/>
            <ac:spMk id="52" creationId="{F4E84A34-A9A2-49DF-8D2D-BE9B317BA2D9}"/>
          </ac:spMkLst>
        </pc:spChg>
        <pc:spChg chg="del">
          <ac:chgData name="Long, Weitong" userId="c6662185-7318-410f-97e5-d6e77f6614a1" providerId="ADAL" clId="{94DE0981-DB37-4F67-BFB8-11A10225424F}" dt="2023-01-27T09:42:06.020" v="2908" actId="478"/>
          <ac:spMkLst>
            <pc:docMk/>
            <pc:sldMk cId="2625782091" sldId="2156"/>
            <ac:spMk id="54" creationId="{4B83E30A-0266-4E1B-B1B1-90E0A5DAD321}"/>
          </ac:spMkLst>
        </pc:spChg>
        <pc:grpChg chg="del">
          <ac:chgData name="Long, Weitong" userId="c6662185-7318-410f-97e5-d6e77f6614a1" providerId="ADAL" clId="{94DE0981-DB37-4F67-BFB8-11A10225424F}" dt="2023-01-27T09:42:06.020" v="2908" actId="478"/>
          <ac:grpSpMkLst>
            <pc:docMk/>
            <pc:sldMk cId="2625782091" sldId="2156"/>
            <ac:grpSpMk id="19" creationId="{FAFBE21E-6EA7-42BF-B1D0-03C9B88B333A}"/>
          </ac:grpSpMkLst>
        </pc:grpChg>
        <pc:grpChg chg="del">
          <ac:chgData name="Long, Weitong" userId="c6662185-7318-410f-97e5-d6e77f6614a1" providerId="ADAL" clId="{94DE0981-DB37-4F67-BFB8-11A10225424F}" dt="2023-01-27T09:42:06.020" v="2908" actId="478"/>
          <ac:grpSpMkLst>
            <pc:docMk/>
            <pc:sldMk cId="2625782091" sldId="2156"/>
            <ac:grpSpMk id="33" creationId="{D5ACB35D-FFB9-45A5-A838-A1C4207BA68F}"/>
          </ac:grpSpMkLst>
        </pc:grpChg>
        <pc:grpChg chg="del">
          <ac:chgData name="Long, Weitong" userId="c6662185-7318-410f-97e5-d6e77f6614a1" providerId="ADAL" clId="{94DE0981-DB37-4F67-BFB8-11A10225424F}" dt="2023-01-27T09:42:06.020" v="2908" actId="478"/>
          <ac:grpSpMkLst>
            <pc:docMk/>
            <pc:sldMk cId="2625782091" sldId="2156"/>
            <ac:grpSpMk id="58" creationId="{D5E33780-A404-4412-8FED-1B20AC0CF40D}"/>
          </ac:grpSpMkLst>
        </pc:grpChg>
        <pc:grpChg chg="del">
          <ac:chgData name="Long, Weitong" userId="c6662185-7318-410f-97e5-d6e77f6614a1" providerId="ADAL" clId="{94DE0981-DB37-4F67-BFB8-11A10225424F}" dt="2023-01-27T09:42:06.020" v="2908" actId="478"/>
          <ac:grpSpMkLst>
            <pc:docMk/>
            <pc:sldMk cId="2625782091" sldId="2156"/>
            <ac:grpSpMk id="59" creationId="{D8BF8D21-9EDA-489F-8B16-FEE3872A3671}"/>
          </ac:grpSpMkLst>
        </pc:grpChg>
        <pc:picChg chg="del mod modCrop">
          <ac:chgData name="Long, Weitong" userId="c6662185-7318-410f-97e5-d6e77f6614a1" providerId="ADAL" clId="{94DE0981-DB37-4F67-BFB8-11A10225424F}" dt="2023-01-27T09:42:56.990" v="2921" actId="478"/>
          <ac:picMkLst>
            <pc:docMk/>
            <pc:sldMk cId="2625782091" sldId="2156"/>
            <ac:picMk id="2" creationId="{1F0E9EF8-CFFB-49F9-A47D-8DA48FFBD3B6}"/>
          </ac:picMkLst>
        </pc:picChg>
        <pc:picChg chg="add del mod">
          <ac:chgData name="Long, Weitong" userId="c6662185-7318-410f-97e5-d6e77f6614a1" providerId="ADAL" clId="{94DE0981-DB37-4F67-BFB8-11A10225424F}" dt="2023-01-27T09:42:52.195" v="2920" actId="478"/>
          <ac:picMkLst>
            <pc:docMk/>
            <pc:sldMk cId="2625782091" sldId="2156"/>
            <ac:picMk id="29" creationId="{7548992D-88C6-4FC9-B671-A2AD9526DD27}"/>
          </ac:picMkLst>
        </pc:picChg>
        <pc:picChg chg="add del mod modCrop">
          <ac:chgData name="Long, Weitong" userId="c6662185-7318-410f-97e5-d6e77f6614a1" providerId="ADAL" clId="{94DE0981-DB37-4F67-BFB8-11A10225424F}" dt="2023-01-27T09:42:50.183" v="2918" actId="478"/>
          <ac:picMkLst>
            <pc:docMk/>
            <pc:sldMk cId="2625782091" sldId="2156"/>
            <ac:picMk id="30" creationId="{F9EE0352-266F-4F8A-A1D3-7CB0576B2F87}"/>
          </ac:picMkLst>
        </pc:picChg>
      </pc:sldChg>
      <pc:sldChg chg="addSp delSp modSp add del mod delAnim modAnim">
        <pc:chgData name="Long, Weitong" userId="c6662185-7318-410f-97e5-d6e77f6614a1" providerId="ADAL" clId="{94DE0981-DB37-4F67-BFB8-11A10225424F}" dt="2023-02-01T08:18:36.818" v="4712" actId="47"/>
        <pc:sldMkLst>
          <pc:docMk/>
          <pc:sldMk cId="3967662470" sldId="2157"/>
        </pc:sldMkLst>
        <pc:spChg chg="mod">
          <ac:chgData name="Long, Weitong" userId="c6662185-7318-410f-97e5-d6e77f6614a1" providerId="ADAL" clId="{94DE0981-DB37-4F67-BFB8-11A10225424F}" dt="2023-01-27T21:18:36.070" v="3312"/>
          <ac:spMkLst>
            <pc:docMk/>
            <pc:sldMk cId="3967662470" sldId="2157"/>
            <ac:spMk id="3" creationId="{9AF89C0C-5D87-4806-A7D0-58B1D1951D8D}"/>
          </ac:spMkLst>
        </pc:spChg>
        <pc:spChg chg="del">
          <ac:chgData name="Long, Weitong" userId="c6662185-7318-410f-97e5-d6e77f6614a1" providerId="ADAL" clId="{94DE0981-DB37-4F67-BFB8-11A10225424F}" dt="2023-01-27T21:04:28.056" v="3044" actId="478"/>
          <ac:spMkLst>
            <pc:docMk/>
            <pc:sldMk cId="3967662470" sldId="2157"/>
            <ac:spMk id="15" creationId="{6F7D4B08-53AE-4D92-ACEC-3CCC0CFEC4B2}"/>
          </ac:spMkLst>
        </pc:spChg>
        <pc:spChg chg="del">
          <ac:chgData name="Long, Weitong" userId="c6662185-7318-410f-97e5-d6e77f6614a1" providerId="ADAL" clId="{94DE0981-DB37-4F67-BFB8-11A10225424F}" dt="2023-01-27T21:04:28.056" v="3044" actId="478"/>
          <ac:spMkLst>
            <pc:docMk/>
            <pc:sldMk cId="3967662470" sldId="2157"/>
            <ac:spMk id="16" creationId="{1A3E81F7-49BE-488D-8E2C-D660A8934B40}"/>
          </ac:spMkLst>
        </pc:spChg>
        <pc:spChg chg="del">
          <ac:chgData name="Long, Weitong" userId="c6662185-7318-410f-97e5-d6e77f6614a1" providerId="ADAL" clId="{94DE0981-DB37-4F67-BFB8-11A10225424F}" dt="2023-01-27T21:04:28.056" v="3044" actId="478"/>
          <ac:spMkLst>
            <pc:docMk/>
            <pc:sldMk cId="3967662470" sldId="2157"/>
            <ac:spMk id="17" creationId="{9F0106CE-C814-4D29-8B6B-963C1F75108B}"/>
          </ac:spMkLst>
        </pc:spChg>
        <pc:spChg chg="del">
          <ac:chgData name="Long, Weitong" userId="c6662185-7318-410f-97e5-d6e77f6614a1" providerId="ADAL" clId="{94DE0981-DB37-4F67-BFB8-11A10225424F}" dt="2023-01-27T21:04:28.056" v="3044" actId="478"/>
          <ac:spMkLst>
            <pc:docMk/>
            <pc:sldMk cId="3967662470" sldId="2157"/>
            <ac:spMk id="18" creationId="{8FE01416-B129-4C7F-88E3-7A14FEA960C1}"/>
          </ac:spMkLst>
        </pc:spChg>
        <pc:spChg chg="del">
          <ac:chgData name="Long, Weitong" userId="c6662185-7318-410f-97e5-d6e77f6614a1" providerId="ADAL" clId="{94DE0981-DB37-4F67-BFB8-11A10225424F}" dt="2023-01-27T21:04:28.056" v="3044" actId="478"/>
          <ac:spMkLst>
            <pc:docMk/>
            <pc:sldMk cId="3967662470" sldId="2157"/>
            <ac:spMk id="19" creationId="{66A45F4B-2DA7-42E2-915F-7D90D9D0333E}"/>
          </ac:spMkLst>
        </pc:spChg>
        <pc:spChg chg="del">
          <ac:chgData name="Long, Weitong" userId="c6662185-7318-410f-97e5-d6e77f6614a1" providerId="ADAL" clId="{94DE0981-DB37-4F67-BFB8-11A10225424F}" dt="2023-01-27T21:04:28.056" v="3044" actId="478"/>
          <ac:spMkLst>
            <pc:docMk/>
            <pc:sldMk cId="3967662470" sldId="2157"/>
            <ac:spMk id="24" creationId="{A1CE8C75-3AEB-4B43-9C6C-41588B17C456}"/>
          </ac:spMkLst>
        </pc:spChg>
        <pc:spChg chg="mod">
          <ac:chgData name="Long, Weitong" userId="c6662185-7318-410f-97e5-d6e77f6614a1" providerId="ADAL" clId="{94DE0981-DB37-4F67-BFB8-11A10225424F}" dt="2023-01-28T14:36:23.209" v="4037" actId="1076"/>
          <ac:spMkLst>
            <pc:docMk/>
            <pc:sldMk cId="3967662470" sldId="2157"/>
            <ac:spMk id="32" creationId="{4EDD952E-A6F7-4B21-AC0A-64F766576FDE}"/>
          </ac:spMkLst>
        </pc:spChg>
        <pc:spChg chg="mod">
          <ac:chgData name="Long, Weitong" userId="c6662185-7318-410f-97e5-d6e77f6614a1" providerId="ADAL" clId="{94DE0981-DB37-4F67-BFB8-11A10225424F}" dt="2023-01-27T21:19:33.652" v="3323" actId="1076"/>
          <ac:spMkLst>
            <pc:docMk/>
            <pc:sldMk cId="3967662470" sldId="2157"/>
            <ac:spMk id="33" creationId="{78C5DA35-024D-415A-9CAD-75A7FB17BFAC}"/>
          </ac:spMkLst>
        </pc:spChg>
        <pc:spChg chg="mod">
          <ac:chgData name="Long, Weitong" userId="c6662185-7318-410f-97e5-d6e77f6614a1" providerId="ADAL" clId="{94DE0981-DB37-4F67-BFB8-11A10225424F}" dt="2023-01-27T21:19:08.393" v="3321" actId="14100"/>
          <ac:spMkLst>
            <pc:docMk/>
            <pc:sldMk cId="3967662470" sldId="2157"/>
            <ac:spMk id="34" creationId="{68305386-93A5-451D-BA83-40DC04D87BC5}"/>
          </ac:spMkLst>
        </pc:spChg>
        <pc:spChg chg="mod">
          <ac:chgData name="Long, Weitong" userId="c6662185-7318-410f-97e5-d6e77f6614a1" providerId="ADAL" clId="{94DE0981-DB37-4F67-BFB8-11A10225424F}" dt="2023-01-27T21:19:28.089" v="3322" actId="1076"/>
          <ac:spMkLst>
            <pc:docMk/>
            <pc:sldMk cId="3967662470" sldId="2157"/>
            <ac:spMk id="35" creationId="{86BB2EB0-CEE5-4AEB-A029-5B1C2F351A00}"/>
          </ac:spMkLst>
        </pc:spChg>
        <pc:spChg chg="add mod">
          <ac:chgData name="Long, Weitong" userId="c6662185-7318-410f-97e5-d6e77f6614a1" providerId="ADAL" clId="{94DE0981-DB37-4F67-BFB8-11A10225424F}" dt="2023-01-27T21:14:02.150" v="3199" actId="1076"/>
          <ac:spMkLst>
            <pc:docMk/>
            <pc:sldMk cId="3967662470" sldId="2157"/>
            <ac:spMk id="36" creationId="{B3E65D53-11F9-4C9C-8B40-4EAF61CE93D4}"/>
          </ac:spMkLst>
        </pc:spChg>
        <pc:spChg chg="add mod">
          <ac:chgData name="Long, Weitong" userId="c6662185-7318-410f-97e5-d6e77f6614a1" providerId="ADAL" clId="{94DE0981-DB37-4F67-BFB8-11A10225424F}" dt="2023-01-27T21:14:04.505" v="3200" actId="1076"/>
          <ac:spMkLst>
            <pc:docMk/>
            <pc:sldMk cId="3967662470" sldId="2157"/>
            <ac:spMk id="37" creationId="{FD4A5F3F-00B2-4F60-BB3A-4439766120CF}"/>
          </ac:spMkLst>
        </pc:spChg>
        <pc:spChg chg="add mod">
          <ac:chgData name="Long, Weitong" userId="c6662185-7318-410f-97e5-d6e77f6614a1" providerId="ADAL" clId="{94DE0981-DB37-4F67-BFB8-11A10225424F}" dt="2023-01-27T21:14:14.306" v="3202" actId="1076"/>
          <ac:spMkLst>
            <pc:docMk/>
            <pc:sldMk cId="3967662470" sldId="2157"/>
            <ac:spMk id="38" creationId="{496C4FB3-F69E-4237-B167-4CBB72672176}"/>
          </ac:spMkLst>
        </pc:spChg>
        <pc:spChg chg="add mod">
          <ac:chgData name="Long, Weitong" userId="c6662185-7318-410f-97e5-d6e77f6614a1" providerId="ADAL" clId="{94DE0981-DB37-4F67-BFB8-11A10225424F}" dt="2023-01-27T21:14:16.422" v="3203" actId="1076"/>
          <ac:spMkLst>
            <pc:docMk/>
            <pc:sldMk cId="3967662470" sldId="2157"/>
            <ac:spMk id="39" creationId="{33E1BF6A-4A32-4EB7-AB68-B3CDF112E8CE}"/>
          </ac:spMkLst>
        </pc:spChg>
        <pc:spChg chg="add mod">
          <ac:chgData name="Long, Weitong" userId="c6662185-7318-410f-97e5-d6e77f6614a1" providerId="ADAL" clId="{94DE0981-DB37-4F67-BFB8-11A10225424F}" dt="2023-01-27T21:10:56.311" v="3154"/>
          <ac:spMkLst>
            <pc:docMk/>
            <pc:sldMk cId="3967662470" sldId="2157"/>
            <ac:spMk id="40" creationId="{D12F6EF7-A0FD-4D43-ABE2-07D26D370737}"/>
          </ac:spMkLst>
        </pc:spChg>
        <pc:spChg chg="add mod">
          <ac:chgData name="Long, Weitong" userId="c6662185-7318-410f-97e5-d6e77f6614a1" providerId="ADAL" clId="{94DE0981-DB37-4F67-BFB8-11A10225424F}" dt="2023-01-27T21:10:56.311" v="3154"/>
          <ac:spMkLst>
            <pc:docMk/>
            <pc:sldMk cId="3967662470" sldId="2157"/>
            <ac:spMk id="41" creationId="{28DAD6AB-3382-40FC-AB2F-EA382E831353}"/>
          </ac:spMkLst>
        </pc:spChg>
        <pc:grpChg chg="add mod">
          <ac:chgData name="Long, Weitong" userId="c6662185-7318-410f-97e5-d6e77f6614a1" providerId="ADAL" clId="{94DE0981-DB37-4F67-BFB8-11A10225424F}" dt="2023-01-27T21:13:57.326" v="3198" actId="14100"/>
          <ac:grpSpMkLst>
            <pc:docMk/>
            <pc:sldMk cId="3967662470" sldId="2157"/>
            <ac:grpSpMk id="11" creationId="{EC23A39F-9933-4684-A6F7-AA071174AB73}"/>
          </ac:grpSpMkLst>
        </pc:grpChg>
        <pc:grpChg chg="del">
          <ac:chgData name="Long, Weitong" userId="c6662185-7318-410f-97e5-d6e77f6614a1" providerId="ADAL" clId="{94DE0981-DB37-4F67-BFB8-11A10225424F}" dt="2023-01-27T21:04:28.056" v="3044" actId="478"/>
          <ac:grpSpMkLst>
            <pc:docMk/>
            <pc:sldMk cId="3967662470" sldId="2157"/>
            <ac:grpSpMk id="21" creationId="{E44C21FC-F5F7-469D-999E-A84900F78A20}"/>
          </ac:grpSpMkLst>
        </pc:grpChg>
        <pc:grpChg chg="add mod">
          <ac:chgData name="Long, Weitong" userId="c6662185-7318-410f-97e5-d6e77f6614a1" providerId="ADAL" clId="{94DE0981-DB37-4F67-BFB8-11A10225424F}" dt="2023-01-27T21:10:56.311" v="3154"/>
          <ac:grpSpMkLst>
            <pc:docMk/>
            <pc:sldMk cId="3967662470" sldId="2157"/>
            <ac:grpSpMk id="25" creationId="{387F9A91-B585-4730-91C5-E8E5F31F0E1B}"/>
          </ac:grpSpMkLst>
        </pc:grpChg>
        <pc:grpChg chg="mod">
          <ac:chgData name="Long, Weitong" userId="c6662185-7318-410f-97e5-d6e77f6614a1" providerId="ADAL" clId="{94DE0981-DB37-4F67-BFB8-11A10225424F}" dt="2023-01-27T21:10:56.311" v="3154"/>
          <ac:grpSpMkLst>
            <pc:docMk/>
            <pc:sldMk cId="3967662470" sldId="2157"/>
            <ac:grpSpMk id="26" creationId="{83663FCC-CCC7-436B-8A7B-DA54E0AA22A9}"/>
          </ac:grpSpMkLst>
        </pc:grpChg>
        <pc:grpChg chg="mod">
          <ac:chgData name="Long, Weitong" userId="c6662185-7318-410f-97e5-d6e77f6614a1" providerId="ADAL" clId="{94DE0981-DB37-4F67-BFB8-11A10225424F}" dt="2023-01-27T21:10:56.311" v="3154"/>
          <ac:grpSpMkLst>
            <pc:docMk/>
            <pc:sldMk cId="3967662470" sldId="2157"/>
            <ac:grpSpMk id="31" creationId="{C25DA991-FD7B-4272-927E-BB573F35974A}"/>
          </ac:grpSpMkLst>
        </pc:grpChg>
        <pc:picChg chg="add mod">
          <ac:chgData name="Long, Weitong" userId="c6662185-7318-410f-97e5-d6e77f6614a1" providerId="ADAL" clId="{94DE0981-DB37-4F67-BFB8-11A10225424F}" dt="2023-01-27T21:13:52.628" v="3197" actId="164"/>
          <ac:picMkLst>
            <pc:docMk/>
            <pc:sldMk cId="3967662470" sldId="2157"/>
            <ac:picMk id="2" creationId="{DE3BB7F0-A730-45DD-BB46-56E2476040D5}"/>
          </ac:picMkLst>
        </pc:picChg>
        <pc:picChg chg="add mod modCrop">
          <ac:chgData name="Long, Weitong" userId="c6662185-7318-410f-97e5-d6e77f6614a1" providerId="ADAL" clId="{94DE0981-DB37-4F67-BFB8-11A10225424F}" dt="2023-01-27T21:13:52.628" v="3197" actId="164"/>
          <ac:picMkLst>
            <pc:docMk/>
            <pc:sldMk cId="3967662470" sldId="2157"/>
            <ac:picMk id="5" creationId="{C57F8CC0-F8CE-4FCF-B226-93EFD1DF9B79}"/>
          </ac:picMkLst>
        </pc:picChg>
        <pc:picChg chg="add mod modCrop">
          <ac:chgData name="Long, Weitong" userId="c6662185-7318-410f-97e5-d6e77f6614a1" providerId="ADAL" clId="{94DE0981-DB37-4F67-BFB8-11A10225424F}" dt="2023-01-27T21:13:52.628" v="3197" actId="164"/>
          <ac:picMkLst>
            <pc:docMk/>
            <pc:sldMk cId="3967662470" sldId="2157"/>
            <ac:picMk id="9" creationId="{C1E7D3E0-82CB-4F68-878C-BF4F23CD3935}"/>
          </ac:picMkLst>
        </pc:picChg>
        <pc:picChg chg="add mod modCrop">
          <ac:chgData name="Long, Weitong" userId="c6662185-7318-410f-97e5-d6e77f6614a1" providerId="ADAL" clId="{94DE0981-DB37-4F67-BFB8-11A10225424F}" dt="2023-01-27T21:13:52.628" v="3197" actId="164"/>
          <ac:picMkLst>
            <pc:docMk/>
            <pc:sldMk cId="3967662470" sldId="2157"/>
            <ac:picMk id="10" creationId="{3ADE23DC-3C5A-40E4-B955-4C34AB24BC39}"/>
          </ac:picMkLst>
        </pc:picChg>
        <pc:picChg chg="del">
          <ac:chgData name="Long, Weitong" userId="c6662185-7318-410f-97e5-d6e77f6614a1" providerId="ADAL" clId="{94DE0981-DB37-4F67-BFB8-11A10225424F}" dt="2023-01-27T21:04:28.056" v="3044" actId="478"/>
          <ac:picMkLst>
            <pc:docMk/>
            <pc:sldMk cId="3967662470" sldId="2157"/>
            <ac:picMk id="20" creationId="{1202D681-B658-4E05-8504-FAB2CFAB0B59}"/>
          </ac:picMkLst>
        </pc:picChg>
      </pc:sldChg>
      <pc:sldChg chg="addSp delSp modSp add mod modAnim">
        <pc:chgData name="Long, Weitong" userId="c6662185-7318-410f-97e5-d6e77f6614a1" providerId="ADAL" clId="{94DE0981-DB37-4F67-BFB8-11A10225424F}" dt="2023-01-31T22:01:04.029" v="4675" actId="20577"/>
        <pc:sldMkLst>
          <pc:docMk/>
          <pc:sldMk cId="4274264497" sldId="2158"/>
        </pc:sldMkLst>
        <pc:spChg chg="del">
          <ac:chgData name="Long, Weitong" userId="c6662185-7318-410f-97e5-d6e77f6614a1" providerId="ADAL" clId="{94DE0981-DB37-4F67-BFB8-11A10225424F}" dt="2023-01-28T14:02:26.260" v="3657" actId="478"/>
          <ac:spMkLst>
            <pc:docMk/>
            <pc:sldMk cId="4274264497" sldId="2158"/>
            <ac:spMk id="2" creationId="{5959D6F7-2C0A-484F-A0BC-F9264CA0330F}"/>
          </ac:spMkLst>
        </pc:spChg>
        <pc:spChg chg="mod">
          <ac:chgData name="Long, Weitong" userId="c6662185-7318-410f-97e5-d6e77f6614a1" providerId="ADAL" clId="{94DE0981-DB37-4F67-BFB8-11A10225424F}" dt="2023-01-28T14:05:11.099" v="3742" actId="20577"/>
          <ac:spMkLst>
            <pc:docMk/>
            <pc:sldMk cId="4274264497" sldId="2158"/>
            <ac:spMk id="3" creationId="{47CCB9B6-C0FE-4141-8D49-4D83445560AE}"/>
          </ac:spMkLst>
        </pc:spChg>
        <pc:spChg chg="del">
          <ac:chgData name="Long, Weitong" userId="c6662185-7318-410f-97e5-d6e77f6614a1" providerId="ADAL" clId="{94DE0981-DB37-4F67-BFB8-11A10225424F}" dt="2023-01-28T14:02:24.638" v="3656" actId="478"/>
          <ac:spMkLst>
            <pc:docMk/>
            <pc:sldMk cId="4274264497" sldId="2158"/>
            <ac:spMk id="5" creationId="{BD42EB10-808B-46F2-8420-7ECD9A898EBA}"/>
          </ac:spMkLst>
        </pc:spChg>
        <pc:spChg chg="mod">
          <ac:chgData name="Long, Weitong" userId="c6662185-7318-410f-97e5-d6e77f6614a1" providerId="ADAL" clId="{94DE0981-DB37-4F67-BFB8-11A10225424F}" dt="2023-01-28T14:04:57.657" v="3716" actId="1076"/>
          <ac:spMkLst>
            <pc:docMk/>
            <pc:sldMk cId="4274264497" sldId="2158"/>
            <ac:spMk id="6" creationId="{BFBCA7ED-7D42-40A0-A380-30A49EDB8ABA}"/>
          </ac:spMkLst>
        </pc:spChg>
        <pc:spChg chg="add del mod">
          <ac:chgData name="Long, Weitong" userId="c6662185-7318-410f-97e5-d6e77f6614a1" providerId="ADAL" clId="{94DE0981-DB37-4F67-BFB8-11A10225424F}" dt="2023-01-28T14:02:28.481" v="3658" actId="478"/>
          <ac:spMkLst>
            <pc:docMk/>
            <pc:sldMk cId="4274264497" sldId="2158"/>
            <ac:spMk id="7" creationId="{67121D3D-14BB-42C0-8D13-7176A2536766}"/>
          </ac:spMkLst>
        </pc:spChg>
        <pc:spChg chg="add mod">
          <ac:chgData name="Long, Weitong" userId="c6662185-7318-410f-97e5-d6e77f6614a1" providerId="ADAL" clId="{94DE0981-DB37-4F67-BFB8-11A10225424F}" dt="2023-01-31T22:01:04.029" v="4675" actId="20577"/>
          <ac:spMkLst>
            <pc:docMk/>
            <pc:sldMk cId="4274264497" sldId="2158"/>
            <ac:spMk id="8" creationId="{5BDB83E8-FBCC-4183-9134-B73793F445CC}"/>
          </ac:spMkLst>
        </pc:spChg>
      </pc:sldChg>
      <pc:sldChg chg="addSp delSp modSp add mod delAnim">
        <pc:chgData name="Long, Weitong" userId="c6662185-7318-410f-97e5-d6e77f6614a1" providerId="ADAL" clId="{94DE0981-DB37-4F67-BFB8-11A10225424F}" dt="2023-01-28T16:27:55.242" v="4468" actId="1076"/>
        <pc:sldMkLst>
          <pc:docMk/>
          <pc:sldMk cId="3233103966" sldId="2159"/>
        </pc:sldMkLst>
        <pc:spChg chg="mod">
          <ac:chgData name="Long, Weitong" userId="c6662185-7318-410f-97e5-d6e77f6614a1" providerId="ADAL" clId="{94DE0981-DB37-4F67-BFB8-11A10225424F}" dt="2023-01-28T14:29:15.027" v="3937" actId="20577"/>
          <ac:spMkLst>
            <pc:docMk/>
            <pc:sldMk cId="3233103966" sldId="2159"/>
            <ac:spMk id="3" creationId="{9AF89C0C-5D87-4806-A7D0-58B1D1951D8D}"/>
          </ac:spMkLst>
        </pc:spChg>
        <pc:spChg chg="add mod">
          <ac:chgData name="Long, Weitong" userId="c6662185-7318-410f-97e5-d6e77f6614a1" providerId="ADAL" clId="{94DE0981-DB37-4F67-BFB8-11A10225424F}" dt="2023-01-28T14:24:14.200" v="3878" actId="164"/>
          <ac:spMkLst>
            <pc:docMk/>
            <pc:sldMk cId="3233103966" sldId="2159"/>
            <ac:spMk id="5" creationId="{C56EFB6D-8A51-49DD-A95B-33B61A17FD17}"/>
          </ac:spMkLst>
        </pc:spChg>
        <pc:spChg chg="mod topLvl">
          <ac:chgData name="Long, Weitong" userId="c6662185-7318-410f-97e5-d6e77f6614a1" providerId="ADAL" clId="{94DE0981-DB37-4F67-BFB8-11A10225424F}" dt="2023-01-28T14:25:26.721" v="3898" actId="164"/>
          <ac:spMkLst>
            <pc:docMk/>
            <pc:sldMk cId="3233103966" sldId="2159"/>
            <ac:spMk id="21" creationId="{81240C9C-1579-4A4B-8C51-475579CE1AC2}"/>
          </ac:spMkLst>
        </pc:spChg>
        <pc:grpChg chg="add mod">
          <ac:chgData name="Long, Weitong" userId="c6662185-7318-410f-97e5-d6e77f6614a1" providerId="ADAL" clId="{94DE0981-DB37-4F67-BFB8-11A10225424F}" dt="2023-01-28T14:23:54.087" v="3874" actId="164"/>
          <ac:grpSpMkLst>
            <pc:docMk/>
            <pc:sldMk cId="3233103966" sldId="2159"/>
            <ac:grpSpMk id="6" creationId="{44A9FB32-F30E-46EF-BE42-7ADA553CB105}"/>
          </ac:grpSpMkLst>
        </pc:grpChg>
        <pc:grpChg chg="add del mod">
          <ac:chgData name="Long, Weitong" userId="c6662185-7318-410f-97e5-d6e77f6614a1" providerId="ADAL" clId="{94DE0981-DB37-4F67-BFB8-11A10225424F}" dt="2023-01-28T14:24:22.293" v="3883" actId="21"/>
          <ac:grpSpMkLst>
            <pc:docMk/>
            <pc:sldMk cId="3233103966" sldId="2159"/>
            <ac:grpSpMk id="7" creationId="{1B63059A-8412-4BAE-8BAA-BF6A4305D387}"/>
          </ac:grpSpMkLst>
        </pc:grpChg>
        <pc:grpChg chg="add del mod">
          <ac:chgData name="Long, Weitong" userId="c6662185-7318-410f-97e5-d6e77f6614a1" providerId="ADAL" clId="{94DE0981-DB37-4F67-BFB8-11A10225424F}" dt="2023-01-28T14:25:16.019" v="3896" actId="165"/>
          <ac:grpSpMkLst>
            <pc:docMk/>
            <pc:sldMk cId="3233103966" sldId="2159"/>
            <ac:grpSpMk id="8" creationId="{3EF6B696-72D1-464D-B586-D909092175C7}"/>
          </ac:grpSpMkLst>
        </pc:grpChg>
        <pc:grpChg chg="add mod">
          <ac:chgData name="Long, Weitong" userId="c6662185-7318-410f-97e5-d6e77f6614a1" providerId="ADAL" clId="{94DE0981-DB37-4F67-BFB8-11A10225424F}" dt="2023-01-28T14:25:37.217" v="3900" actId="164"/>
          <ac:grpSpMkLst>
            <pc:docMk/>
            <pc:sldMk cId="3233103966" sldId="2159"/>
            <ac:grpSpMk id="9" creationId="{7918A3F8-C470-49C4-89C9-2B11BEF01065}"/>
          </ac:grpSpMkLst>
        </pc:grpChg>
        <pc:grpChg chg="add del mod">
          <ac:chgData name="Long, Weitong" userId="c6662185-7318-410f-97e5-d6e77f6614a1" providerId="ADAL" clId="{94DE0981-DB37-4F67-BFB8-11A10225424F}" dt="2023-01-28T16:08:40.488" v="4321" actId="478"/>
          <ac:grpSpMkLst>
            <pc:docMk/>
            <pc:sldMk cId="3233103966" sldId="2159"/>
            <ac:grpSpMk id="10" creationId="{06299FE5-9FEA-4D11-8390-0D9DCFC68768}"/>
          </ac:grpSpMkLst>
        </pc:grpChg>
        <pc:grpChg chg="del">
          <ac:chgData name="Long, Weitong" userId="c6662185-7318-410f-97e5-d6e77f6614a1" providerId="ADAL" clId="{94DE0981-DB37-4F67-BFB8-11A10225424F}" dt="2023-01-28T14:22:16.931" v="3853" actId="478"/>
          <ac:grpSpMkLst>
            <pc:docMk/>
            <pc:sldMk cId="3233103966" sldId="2159"/>
            <ac:grpSpMk id="12" creationId="{DD11CD23-625C-40B1-BD6A-784F6F5F89FE}"/>
          </ac:grpSpMkLst>
        </pc:grpChg>
        <pc:grpChg chg="add del mod">
          <ac:chgData name="Long, Weitong" userId="c6662185-7318-410f-97e5-d6e77f6614a1" providerId="ADAL" clId="{94DE0981-DB37-4F67-BFB8-11A10225424F}" dt="2023-01-28T14:24:36.448" v="3887" actId="165"/>
          <ac:grpSpMkLst>
            <pc:docMk/>
            <pc:sldMk cId="3233103966" sldId="2159"/>
            <ac:grpSpMk id="19" creationId="{1AB7D9AF-706A-4E37-B867-F4CEF3852D82}"/>
          </ac:grpSpMkLst>
        </pc:grpChg>
        <pc:picChg chg="del">
          <ac:chgData name="Long, Weitong" userId="c6662185-7318-410f-97e5-d6e77f6614a1" providerId="ADAL" clId="{94DE0981-DB37-4F67-BFB8-11A10225424F}" dt="2023-01-28T14:22:17.921" v="3854" actId="478"/>
          <ac:picMkLst>
            <pc:docMk/>
            <pc:sldMk cId="3233103966" sldId="2159"/>
            <ac:picMk id="2" creationId="{C6071915-0932-41D1-84E6-031D0798956D}"/>
          </ac:picMkLst>
        </pc:picChg>
        <pc:picChg chg="add del mod modCrop">
          <ac:chgData name="Long, Weitong" userId="c6662185-7318-410f-97e5-d6e77f6614a1" providerId="ADAL" clId="{94DE0981-DB37-4F67-BFB8-11A10225424F}" dt="2023-01-28T14:24:44.829" v="3890" actId="21"/>
          <ac:picMkLst>
            <pc:docMk/>
            <pc:sldMk cId="3233103966" sldId="2159"/>
            <ac:picMk id="11" creationId="{288AED06-0F7F-4506-BD11-D024B34CB6B0}"/>
          </ac:picMkLst>
        </pc:picChg>
        <pc:picChg chg="mod modCrop">
          <ac:chgData name="Long, Weitong" userId="c6662185-7318-410f-97e5-d6e77f6614a1" providerId="ADAL" clId="{94DE0981-DB37-4F67-BFB8-11A10225424F}" dt="2023-01-28T14:24:14.200" v="3878" actId="164"/>
          <ac:picMkLst>
            <pc:docMk/>
            <pc:sldMk cId="3233103966" sldId="2159"/>
            <ac:picMk id="17" creationId="{9E823B44-55A6-411A-8C49-ECD79FA3451E}"/>
          </ac:picMkLst>
        </pc:picChg>
        <pc:picChg chg="add mod modCrop">
          <ac:chgData name="Long, Weitong" userId="c6662185-7318-410f-97e5-d6e77f6614a1" providerId="ADAL" clId="{94DE0981-DB37-4F67-BFB8-11A10225424F}" dt="2023-01-28T14:26:07.746" v="3909" actId="14100"/>
          <ac:picMkLst>
            <pc:docMk/>
            <pc:sldMk cId="3233103966" sldId="2159"/>
            <ac:picMk id="18" creationId="{E13DF900-172B-4495-8369-3A80DC45DEB7}"/>
          </ac:picMkLst>
        </pc:picChg>
        <pc:picChg chg="mod topLvl modCrop">
          <ac:chgData name="Long, Weitong" userId="c6662185-7318-410f-97e5-d6e77f6614a1" providerId="ADAL" clId="{94DE0981-DB37-4F67-BFB8-11A10225424F}" dt="2023-01-28T14:26:00.325" v="3906" actId="14100"/>
          <ac:picMkLst>
            <pc:docMk/>
            <pc:sldMk cId="3233103966" sldId="2159"/>
            <ac:picMk id="20" creationId="{26234B1C-6DBB-49A9-BBC1-E417ED68DB00}"/>
          </ac:picMkLst>
        </pc:picChg>
        <pc:picChg chg="add mod">
          <ac:chgData name="Long, Weitong" userId="c6662185-7318-410f-97e5-d6e77f6614a1" providerId="ADAL" clId="{94DE0981-DB37-4F67-BFB8-11A10225424F}" dt="2023-01-28T14:25:54.045" v="3905" actId="14100"/>
          <ac:picMkLst>
            <pc:docMk/>
            <pc:sldMk cId="3233103966" sldId="2159"/>
            <ac:picMk id="22" creationId="{C57CA2BC-218F-4986-8F2F-E5144EFAD1C5}"/>
          </ac:picMkLst>
        </pc:picChg>
        <pc:picChg chg="add del mod modCrop">
          <ac:chgData name="Long, Weitong" userId="c6662185-7318-410f-97e5-d6e77f6614a1" providerId="ADAL" clId="{94DE0981-DB37-4F67-BFB8-11A10225424F}" dt="2023-01-28T16:18:36.356" v="4424" actId="478"/>
          <ac:picMkLst>
            <pc:docMk/>
            <pc:sldMk cId="3233103966" sldId="2159"/>
            <ac:picMk id="23" creationId="{1EA61723-CAF7-4845-8FFF-A741CF0B8745}"/>
          </ac:picMkLst>
        </pc:picChg>
        <pc:picChg chg="add del mod modCrop">
          <ac:chgData name="Long, Weitong" userId="c6662185-7318-410f-97e5-d6e77f6614a1" providerId="ADAL" clId="{94DE0981-DB37-4F67-BFB8-11A10225424F}" dt="2023-01-28T16:23:02.134" v="4437" actId="478"/>
          <ac:picMkLst>
            <pc:docMk/>
            <pc:sldMk cId="3233103966" sldId="2159"/>
            <ac:picMk id="24" creationId="{0E2DCFD2-91B4-4996-B537-B2F5206B774F}"/>
          </ac:picMkLst>
        </pc:picChg>
        <pc:picChg chg="add del mod modCrop">
          <ac:chgData name="Long, Weitong" userId="c6662185-7318-410f-97e5-d6e77f6614a1" providerId="ADAL" clId="{94DE0981-DB37-4F67-BFB8-11A10225424F}" dt="2023-01-28T16:26:13.930" v="4449" actId="478"/>
          <ac:picMkLst>
            <pc:docMk/>
            <pc:sldMk cId="3233103966" sldId="2159"/>
            <ac:picMk id="25" creationId="{68FF5B3D-6415-4A1A-B3B5-67815528AC8D}"/>
          </ac:picMkLst>
        </pc:picChg>
        <pc:picChg chg="add del mod modCrop">
          <ac:chgData name="Long, Weitong" userId="c6662185-7318-410f-97e5-d6e77f6614a1" providerId="ADAL" clId="{94DE0981-DB37-4F67-BFB8-11A10225424F}" dt="2023-01-28T16:27:20.254" v="4455" actId="478"/>
          <ac:picMkLst>
            <pc:docMk/>
            <pc:sldMk cId="3233103966" sldId="2159"/>
            <ac:picMk id="26" creationId="{405F766A-680A-45BA-87BF-19E3B76FBEC0}"/>
          </ac:picMkLst>
        </pc:picChg>
        <pc:picChg chg="add mod modCrop">
          <ac:chgData name="Long, Weitong" userId="c6662185-7318-410f-97e5-d6e77f6614a1" providerId="ADAL" clId="{94DE0981-DB37-4F67-BFB8-11A10225424F}" dt="2023-01-28T16:27:55.242" v="4468" actId="1076"/>
          <ac:picMkLst>
            <pc:docMk/>
            <pc:sldMk cId="3233103966" sldId="2159"/>
            <ac:picMk id="27" creationId="{83DFDDE8-1B41-4022-9D5C-9702FE5A99C2}"/>
          </ac:picMkLst>
        </pc:picChg>
        <pc:cxnChg chg="mod">
          <ac:chgData name="Long, Weitong" userId="c6662185-7318-410f-97e5-d6e77f6614a1" providerId="ADAL" clId="{94DE0981-DB37-4F67-BFB8-11A10225424F}" dt="2023-01-28T14:22:16.931" v="3853" actId="478"/>
          <ac:cxnSpMkLst>
            <pc:docMk/>
            <pc:sldMk cId="3233103966" sldId="2159"/>
            <ac:cxnSpMk id="16" creationId="{52A27893-E398-44F1-A6B4-A498F96C7362}"/>
          </ac:cxnSpMkLst>
        </pc:cxnChg>
      </pc:sldChg>
      <pc:sldChg chg="addSp delSp modSp add mod ord delAnim modAnim">
        <pc:chgData name="Long, Weitong" userId="c6662185-7318-410f-97e5-d6e77f6614a1" providerId="ADAL" clId="{94DE0981-DB37-4F67-BFB8-11A10225424F}" dt="2023-01-28T16:11:15.296" v="4365" actId="14100"/>
        <pc:sldMkLst>
          <pc:docMk/>
          <pc:sldMk cId="1030148493" sldId="2160"/>
        </pc:sldMkLst>
        <pc:spChg chg="mod">
          <ac:chgData name="Long, Weitong" userId="c6662185-7318-410f-97e5-d6e77f6614a1" providerId="ADAL" clId="{94DE0981-DB37-4F67-BFB8-11A10225424F}" dt="2023-01-28T14:33:09.605" v="3992" actId="20577"/>
          <ac:spMkLst>
            <pc:docMk/>
            <pc:sldMk cId="1030148493" sldId="2160"/>
            <ac:spMk id="12" creationId="{AF5AB70C-D14D-4B6A-AF17-01671F27FFB9}"/>
          </ac:spMkLst>
        </pc:spChg>
        <pc:spChg chg="add mod">
          <ac:chgData name="Long, Weitong" userId="c6662185-7318-410f-97e5-d6e77f6614a1" providerId="ADAL" clId="{94DE0981-DB37-4F67-BFB8-11A10225424F}" dt="2023-01-28T14:38:28.344" v="4060" actId="164"/>
          <ac:spMkLst>
            <pc:docMk/>
            <pc:sldMk cId="1030148493" sldId="2160"/>
            <ac:spMk id="41" creationId="{609BB240-29E4-4380-A61F-9A42E314956C}"/>
          </ac:spMkLst>
        </pc:spChg>
        <pc:spChg chg="mod">
          <ac:chgData name="Long, Weitong" userId="c6662185-7318-410f-97e5-d6e77f6614a1" providerId="ADAL" clId="{94DE0981-DB37-4F67-BFB8-11A10225424F}" dt="2023-01-28T14:38:43.888" v="4064"/>
          <ac:spMkLst>
            <pc:docMk/>
            <pc:sldMk cId="1030148493" sldId="2160"/>
            <ac:spMk id="49" creationId="{C30AB27A-A87E-4B9D-BDAB-699527CA1F18}"/>
          </ac:spMkLst>
        </pc:spChg>
        <pc:spChg chg="mod">
          <ac:chgData name="Long, Weitong" userId="c6662185-7318-410f-97e5-d6e77f6614a1" providerId="ADAL" clId="{94DE0981-DB37-4F67-BFB8-11A10225424F}" dt="2023-01-28T14:38:43.888" v="4064"/>
          <ac:spMkLst>
            <pc:docMk/>
            <pc:sldMk cId="1030148493" sldId="2160"/>
            <ac:spMk id="52" creationId="{91874A82-1323-4D63-97E1-6E098A6D2CE0}"/>
          </ac:spMkLst>
        </pc:spChg>
        <pc:spChg chg="mod">
          <ac:chgData name="Long, Weitong" userId="c6662185-7318-410f-97e5-d6e77f6614a1" providerId="ADAL" clId="{94DE0981-DB37-4F67-BFB8-11A10225424F}" dt="2023-01-28T14:39:03.247" v="4069" actId="1076"/>
          <ac:spMkLst>
            <pc:docMk/>
            <pc:sldMk cId="1030148493" sldId="2160"/>
            <ac:spMk id="60" creationId="{D62363A3-EAFD-4E85-B7E0-90D4DA32F852}"/>
          </ac:spMkLst>
        </pc:spChg>
        <pc:spChg chg="mod">
          <ac:chgData name="Long, Weitong" userId="c6662185-7318-410f-97e5-d6e77f6614a1" providerId="ADAL" clId="{94DE0981-DB37-4F67-BFB8-11A10225424F}" dt="2023-01-28T14:38:59.310" v="4068" actId="14100"/>
          <ac:spMkLst>
            <pc:docMk/>
            <pc:sldMk cId="1030148493" sldId="2160"/>
            <ac:spMk id="67" creationId="{1978AB76-E97B-4EA0-809D-76A09B7BDC14}"/>
          </ac:spMkLst>
        </pc:spChg>
        <pc:spChg chg="mod">
          <ac:chgData name="Long, Weitong" userId="c6662185-7318-410f-97e5-d6e77f6614a1" providerId="ADAL" clId="{94DE0981-DB37-4F67-BFB8-11A10225424F}" dt="2023-01-28T14:40:24.116" v="4077" actId="571"/>
          <ac:spMkLst>
            <pc:docMk/>
            <pc:sldMk cId="1030148493" sldId="2160"/>
            <ac:spMk id="74" creationId="{8F3C3E1E-D0EF-4009-B250-2BE231D7AF5A}"/>
          </ac:spMkLst>
        </pc:spChg>
        <pc:spChg chg="mod">
          <ac:chgData name="Long, Weitong" userId="c6662185-7318-410f-97e5-d6e77f6614a1" providerId="ADAL" clId="{94DE0981-DB37-4F67-BFB8-11A10225424F}" dt="2023-01-28T14:40:24.116" v="4077" actId="571"/>
          <ac:spMkLst>
            <pc:docMk/>
            <pc:sldMk cId="1030148493" sldId="2160"/>
            <ac:spMk id="76" creationId="{F5DA3FF9-F272-40E1-B167-00AA3E5430EB}"/>
          </ac:spMkLst>
        </pc:spChg>
        <pc:spChg chg="mod">
          <ac:chgData name="Long, Weitong" userId="c6662185-7318-410f-97e5-d6e77f6614a1" providerId="ADAL" clId="{94DE0981-DB37-4F67-BFB8-11A10225424F}" dt="2023-01-28T14:40:24.116" v="4077" actId="571"/>
          <ac:spMkLst>
            <pc:docMk/>
            <pc:sldMk cId="1030148493" sldId="2160"/>
            <ac:spMk id="79" creationId="{36E03BB7-BA3D-4A90-A30F-9A2073DA079E}"/>
          </ac:spMkLst>
        </pc:spChg>
        <pc:spChg chg="mod">
          <ac:chgData name="Long, Weitong" userId="c6662185-7318-410f-97e5-d6e77f6614a1" providerId="ADAL" clId="{94DE0981-DB37-4F67-BFB8-11A10225424F}" dt="2023-01-28T16:10:08.986" v="4342"/>
          <ac:spMkLst>
            <pc:docMk/>
            <pc:sldMk cId="1030148493" sldId="2160"/>
            <ac:spMk id="82" creationId="{8D40A6E9-CC84-404E-8C38-6BF1ABE29E52}"/>
          </ac:spMkLst>
        </pc:spChg>
        <pc:spChg chg="mod">
          <ac:chgData name="Long, Weitong" userId="c6662185-7318-410f-97e5-d6e77f6614a1" providerId="ADAL" clId="{94DE0981-DB37-4F67-BFB8-11A10225424F}" dt="2023-01-28T16:10:08.986" v="4342"/>
          <ac:spMkLst>
            <pc:docMk/>
            <pc:sldMk cId="1030148493" sldId="2160"/>
            <ac:spMk id="85" creationId="{9049BF9C-2428-48F3-B994-85A7D449722C}"/>
          </ac:spMkLst>
        </pc:spChg>
        <pc:spChg chg="del mod">
          <ac:chgData name="Long, Weitong" userId="c6662185-7318-410f-97e5-d6e77f6614a1" providerId="ADAL" clId="{94DE0981-DB37-4F67-BFB8-11A10225424F}" dt="2023-01-28T14:33:39.176" v="3996" actId="478"/>
          <ac:spMkLst>
            <pc:docMk/>
            <pc:sldMk cId="1030148493" sldId="2160"/>
            <ac:spMk id="116" creationId="{35280051-BFB1-4355-8B3A-209020F1CC37}"/>
          </ac:spMkLst>
        </pc:spChg>
        <pc:spChg chg="del">
          <ac:chgData name="Long, Weitong" userId="c6662185-7318-410f-97e5-d6e77f6614a1" providerId="ADAL" clId="{94DE0981-DB37-4F67-BFB8-11A10225424F}" dt="2023-01-28T14:32:23.813" v="3977" actId="478"/>
          <ac:spMkLst>
            <pc:docMk/>
            <pc:sldMk cId="1030148493" sldId="2160"/>
            <ac:spMk id="117" creationId="{C6DF3DEB-5F06-4D9D-9141-77E4DC02654B}"/>
          </ac:spMkLst>
        </pc:spChg>
        <pc:spChg chg="mod">
          <ac:chgData name="Long, Weitong" userId="c6662185-7318-410f-97e5-d6e77f6614a1" providerId="ADAL" clId="{94DE0981-DB37-4F67-BFB8-11A10225424F}" dt="2023-01-28T16:10:08.986" v="4342"/>
          <ac:spMkLst>
            <pc:docMk/>
            <pc:sldMk cId="1030148493" sldId="2160"/>
            <ac:spMk id="118" creationId="{7E316066-3B64-4167-8413-1DCA79348A7C}"/>
          </ac:spMkLst>
        </pc:spChg>
        <pc:spChg chg="mod">
          <ac:chgData name="Long, Weitong" userId="c6662185-7318-410f-97e5-d6e77f6614a1" providerId="ADAL" clId="{94DE0981-DB37-4F67-BFB8-11A10225424F}" dt="2023-01-28T16:11:12.146" v="4364" actId="14100"/>
          <ac:spMkLst>
            <pc:docMk/>
            <pc:sldMk cId="1030148493" sldId="2160"/>
            <ac:spMk id="120" creationId="{0D5AC7D6-5591-4DA5-AAFF-E51E02BCE4D8}"/>
          </ac:spMkLst>
        </pc:spChg>
        <pc:grpChg chg="add mod">
          <ac:chgData name="Long, Weitong" userId="c6662185-7318-410f-97e5-d6e77f6614a1" providerId="ADAL" clId="{94DE0981-DB37-4F67-BFB8-11A10225424F}" dt="2023-01-28T14:38:34.107" v="4061" actId="164"/>
          <ac:grpSpMkLst>
            <pc:docMk/>
            <pc:sldMk cId="1030148493" sldId="2160"/>
            <ac:grpSpMk id="3" creationId="{8ABD8E23-BBA2-419E-B26A-EE6F4F4A2AE7}"/>
          </ac:grpSpMkLst>
        </pc:grpChg>
        <pc:grpChg chg="add del mod">
          <ac:chgData name="Long, Weitong" userId="c6662185-7318-410f-97e5-d6e77f6614a1" providerId="ADAL" clId="{94DE0981-DB37-4F67-BFB8-11A10225424F}" dt="2023-01-28T16:09:58.341" v="4339" actId="478"/>
          <ac:grpSpMkLst>
            <pc:docMk/>
            <pc:sldMk cId="1030148493" sldId="2160"/>
            <ac:grpSpMk id="5" creationId="{C1CA7F36-F129-4E7A-872D-7D5B0390B929}"/>
          </ac:grpSpMkLst>
        </pc:grpChg>
        <pc:grpChg chg="add del mod">
          <ac:chgData name="Long, Weitong" userId="c6662185-7318-410f-97e5-d6e77f6614a1" providerId="ADAL" clId="{94DE0981-DB37-4F67-BFB8-11A10225424F}" dt="2023-01-28T16:10:08.466" v="4341" actId="21"/>
          <ac:grpSpMkLst>
            <pc:docMk/>
            <pc:sldMk cId="1030148493" sldId="2160"/>
            <ac:grpSpMk id="48" creationId="{1F398ADC-121E-4EFC-A148-38D3D090DD20}"/>
          </ac:grpSpMkLst>
        </pc:grpChg>
        <pc:grpChg chg="add del mod">
          <ac:chgData name="Long, Weitong" userId="c6662185-7318-410f-97e5-d6e77f6614a1" providerId="ADAL" clId="{94DE0981-DB37-4F67-BFB8-11A10225424F}" dt="2023-01-28T16:10:08.466" v="4341" actId="21"/>
          <ac:grpSpMkLst>
            <pc:docMk/>
            <pc:sldMk cId="1030148493" sldId="2160"/>
            <ac:grpSpMk id="51" creationId="{4E64E468-FFBD-4609-A256-AAC3BEB815AB}"/>
          </ac:grpSpMkLst>
        </pc:grpChg>
        <pc:grpChg chg="add del mod">
          <ac:chgData name="Long, Weitong" userId="c6662185-7318-410f-97e5-d6e77f6614a1" providerId="ADAL" clId="{94DE0981-DB37-4F67-BFB8-11A10225424F}" dt="2023-01-28T16:10:08.466" v="4341" actId="21"/>
          <ac:grpSpMkLst>
            <pc:docMk/>
            <pc:sldMk cId="1030148493" sldId="2160"/>
            <ac:grpSpMk id="54" creationId="{5933C33B-5037-4487-BE3A-9B31AFCE8FF5}"/>
          </ac:grpSpMkLst>
        </pc:grpChg>
        <pc:grpChg chg="mod">
          <ac:chgData name="Long, Weitong" userId="c6662185-7318-410f-97e5-d6e77f6614a1" providerId="ADAL" clId="{94DE0981-DB37-4F67-BFB8-11A10225424F}" dt="2023-01-28T14:38:43.888" v="4064"/>
          <ac:grpSpMkLst>
            <pc:docMk/>
            <pc:sldMk cId="1030148493" sldId="2160"/>
            <ac:grpSpMk id="56" creationId="{ABF9FD43-10A3-4E40-8E8D-56D4525693B1}"/>
          </ac:grpSpMkLst>
        </pc:grpChg>
        <pc:grpChg chg="mod">
          <ac:chgData name="Long, Weitong" userId="c6662185-7318-410f-97e5-d6e77f6614a1" providerId="ADAL" clId="{94DE0981-DB37-4F67-BFB8-11A10225424F}" dt="2023-01-28T14:38:43.888" v="4064"/>
          <ac:grpSpMkLst>
            <pc:docMk/>
            <pc:sldMk cId="1030148493" sldId="2160"/>
            <ac:grpSpMk id="57" creationId="{43EF391D-0573-4C18-A8BB-EE9461312008}"/>
          </ac:grpSpMkLst>
        </pc:grpChg>
        <pc:grpChg chg="del mod">
          <ac:chgData name="Long, Weitong" userId="c6662185-7318-410f-97e5-d6e77f6614a1" providerId="ADAL" clId="{94DE0981-DB37-4F67-BFB8-11A10225424F}" dt="2023-01-28T14:38:43.478" v="4063" actId="21"/>
          <ac:grpSpMkLst>
            <pc:docMk/>
            <pc:sldMk cId="1030148493" sldId="2160"/>
            <ac:grpSpMk id="58" creationId="{95CBDB0F-55CD-485E-BD4F-0D1A3C5AB8C6}"/>
          </ac:grpSpMkLst>
        </pc:grpChg>
        <pc:grpChg chg="del mod">
          <ac:chgData name="Long, Weitong" userId="c6662185-7318-410f-97e5-d6e77f6614a1" providerId="ADAL" clId="{94DE0981-DB37-4F67-BFB8-11A10225424F}" dt="2023-01-28T14:38:43.478" v="4063" actId="21"/>
          <ac:grpSpMkLst>
            <pc:docMk/>
            <pc:sldMk cId="1030148493" sldId="2160"/>
            <ac:grpSpMk id="59" creationId="{820A775B-B11D-4ECB-89BC-B0238DC27870}"/>
          </ac:grpSpMkLst>
        </pc:grpChg>
        <pc:grpChg chg="del mod">
          <ac:chgData name="Long, Weitong" userId="c6662185-7318-410f-97e5-d6e77f6614a1" providerId="ADAL" clId="{94DE0981-DB37-4F67-BFB8-11A10225424F}" dt="2023-01-28T14:38:43.478" v="4063" actId="21"/>
          <ac:grpSpMkLst>
            <pc:docMk/>
            <pc:sldMk cId="1030148493" sldId="2160"/>
            <ac:grpSpMk id="62" creationId="{D21FBD64-F297-4129-BA14-7ACD08C34B1D}"/>
          </ac:grpSpMkLst>
        </pc:grpChg>
        <pc:grpChg chg="add mod">
          <ac:chgData name="Long, Weitong" userId="c6662185-7318-410f-97e5-d6e77f6614a1" providerId="ADAL" clId="{94DE0981-DB37-4F67-BFB8-11A10225424F}" dt="2023-01-28T14:40:24.116" v="4077" actId="571"/>
          <ac:grpSpMkLst>
            <pc:docMk/>
            <pc:sldMk cId="1030148493" sldId="2160"/>
            <ac:grpSpMk id="69" creationId="{BC0991BC-3507-4E6B-8BA1-2F418D455343}"/>
          </ac:grpSpMkLst>
        </pc:grpChg>
        <pc:grpChg chg="mod">
          <ac:chgData name="Long, Weitong" userId="c6662185-7318-410f-97e5-d6e77f6614a1" providerId="ADAL" clId="{94DE0981-DB37-4F67-BFB8-11A10225424F}" dt="2023-01-28T14:40:24.116" v="4077" actId="571"/>
          <ac:grpSpMkLst>
            <pc:docMk/>
            <pc:sldMk cId="1030148493" sldId="2160"/>
            <ac:grpSpMk id="70" creationId="{7493F4D7-09EF-434A-B167-3DB12819AAAB}"/>
          </ac:grpSpMkLst>
        </pc:grpChg>
        <pc:grpChg chg="add mod">
          <ac:chgData name="Long, Weitong" userId="c6662185-7318-410f-97e5-d6e77f6614a1" providerId="ADAL" clId="{94DE0981-DB37-4F67-BFB8-11A10225424F}" dt="2023-01-28T14:40:24.116" v="4077" actId="571"/>
          <ac:grpSpMkLst>
            <pc:docMk/>
            <pc:sldMk cId="1030148493" sldId="2160"/>
            <ac:grpSpMk id="75" creationId="{BB4B5E2E-D692-43F1-9985-6B839A81BE58}"/>
          </ac:grpSpMkLst>
        </pc:grpChg>
        <pc:grpChg chg="add mod">
          <ac:chgData name="Long, Weitong" userId="c6662185-7318-410f-97e5-d6e77f6614a1" providerId="ADAL" clId="{94DE0981-DB37-4F67-BFB8-11A10225424F}" dt="2023-01-28T14:40:24.116" v="4077" actId="571"/>
          <ac:grpSpMkLst>
            <pc:docMk/>
            <pc:sldMk cId="1030148493" sldId="2160"/>
            <ac:grpSpMk id="78" creationId="{DABC5796-846E-418E-9745-25559AB3A750}"/>
          </ac:grpSpMkLst>
        </pc:grpChg>
        <pc:grpChg chg="add mod">
          <ac:chgData name="Long, Weitong" userId="c6662185-7318-410f-97e5-d6e77f6614a1" providerId="ADAL" clId="{94DE0981-DB37-4F67-BFB8-11A10225424F}" dt="2023-01-28T16:10:57.853" v="4359" actId="1076"/>
          <ac:grpSpMkLst>
            <pc:docMk/>
            <pc:sldMk cId="1030148493" sldId="2160"/>
            <ac:grpSpMk id="81" creationId="{B35FE125-EDDC-4792-B471-395242F57691}"/>
          </ac:grpSpMkLst>
        </pc:grpChg>
        <pc:grpChg chg="add mod">
          <ac:chgData name="Long, Weitong" userId="c6662185-7318-410f-97e5-d6e77f6614a1" providerId="ADAL" clId="{94DE0981-DB37-4F67-BFB8-11A10225424F}" dt="2023-01-28T16:10:46.042" v="4354" actId="1076"/>
          <ac:grpSpMkLst>
            <pc:docMk/>
            <pc:sldMk cId="1030148493" sldId="2160"/>
            <ac:grpSpMk id="84" creationId="{3133C6CE-1298-4493-AE11-996E21206B87}"/>
          </ac:grpSpMkLst>
        </pc:grpChg>
        <pc:grpChg chg="del">
          <ac:chgData name="Long, Weitong" userId="c6662185-7318-410f-97e5-d6e77f6614a1" providerId="ADAL" clId="{94DE0981-DB37-4F67-BFB8-11A10225424F}" dt="2023-01-28T14:32:23.813" v="3977" actId="478"/>
          <ac:grpSpMkLst>
            <pc:docMk/>
            <pc:sldMk cId="1030148493" sldId="2160"/>
            <ac:grpSpMk id="93" creationId="{F3D95ABE-E32D-4B32-B350-E5C90C5FD054}"/>
          </ac:grpSpMkLst>
        </pc:grpChg>
        <pc:grpChg chg="del">
          <ac:chgData name="Long, Weitong" userId="c6662185-7318-410f-97e5-d6e77f6614a1" providerId="ADAL" clId="{94DE0981-DB37-4F67-BFB8-11A10225424F}" dt="2023-01-28T14:32:23.813" v="3977" actId="478"/>
          <ac:grpSpMkLst>
            <pc:docMk/>
            <pc:sldMk cId="1030148493" sldId="2160"/>
            <ac:grpSpMk id="94" creationId="{F2104034-E2CA-4B1B-AD7A-75296969CD96}"/>
          </ac:grpSpMkLst>
        </pc:grpChg>
        <pc:grpChg chg="del">
          <ac:chgData name="Long, Weitong" userId="c6662185-7318-410f-97e5-d6e77f6614a1" providerId="ADAL" clId="{94DE0981-DB37-4F67-BFB8-11A10225424F}" dt="2023-01-28T14:32:23.813" v="3977" actId="478"/>
          <ac:grpSpMkLst>
            <pc:docMk/>
            <pc:sldMk cId="1030148493" sldId="2160"/>
            <ac:grpSpMk id="95" creationId="{D987E635-E57C-4FD1-AF83-DCDB631A4C16}"/>
          </ac:grpSpMkLst>
        </pc:grpChg>
        <pc:grpChg chg="add mod">
          <ac:chgData name="Long, Weitong" userId="c6662185-7318-410f-97e5-d6e77f6614a1" providerId="ADAL" clId="{94DE0981-DB37-4F67-BFB8-11A10225424F}" dt="2023-01-28T16:11:07.351" v="4362" actId="1076"/>
          <ac:grpSpMkLst>
            <pc:docMk/>
            <pc:sldMk cId="1030148493" sldId="2160"/>
            <ac:grpSpMk id="103" creationId="{5159B10A-F07E-4B06-82D6-1B601E773362}"/>
          </ac:grpSpMkLst>
        </pc:grpChg>
        <pc:grpChg chg="mod">
          <ac:chgData name="Long, Weitong" userId="c6662185-7318-410f-97e5-d6e77f6614a1" providerId="ADAL" clId="{94DE0981-DB37-4F67-BFB8-11A10225424F}" dt="2023-01-28T16:10:08.986" v="4342"/>
          <ac:grpSpMkLst>
            <pc:docMk/>
            <pc:sldMk cId="1030148493" sldId="2160"/>
            <ac:grpSpMk id="112" creationId="{E4C25038-B8A8-4141-859A-1B2E39C5E2AC}"/>
          </ac:grpSpMkLst>
        </pc:grpChg>
        <pc:grpChg chg="mod">
          <ac:chgData name="Long, Weitong" userId="c6662185-7318-410f-97e5-d6e77f6614a1" providerId="ADAL" clId="{94DE0981-DB37-4F67-BFB8-11A10225424F}" dt="2023-01-28T16:10:08.986" v="4342"/>
          <ac:grpSpMkLst>
            <pc:docMk/>
            <pc:sldMk cId="1030148493" sldId="2160"/>
            <ac:grpSpMk id="113" creationId="{A2405DE5-0C40-4C93-BFD9-CD643F7A144D}"/>
          </ac:grpSpMkLst>
        </pc:grpChg>
        <pc:picChg chg="del">
          <ac:chgData name="Long, Weitong" userId="c6662185-7318-410f-97e5-d6e77f6614a1" providerId="ADAL" clId="{94DE0981-DB37-4F67-BFB8-11A10225424F}" dt="2023-01-28T14:32:23.813" v="3977" actId="478"/>
          <ac:picMkLst>
            <pc:docMk/>
            <pc:sldMk cId="1030148493" sldId="2160"/>
            <ac:picMk id="2" creationId="{0472B76E-4396-47D7-AB66-F2AA7351A9B8}"/>
          </ac:picMkLst>
        </pc:picChg>
        <pc:picChg chg="add mod modCrop">
          <ac:chgData name="Long, Weitong" userId="c6662185-7318-410f-97e5-d6e77f6614a1" providerId="ADAL" clId="{94DE0981-DB37-4F67-BFB8-11A10225424F}" dt="2023-01-28T16:11:01.168" v="4361" actId="1076"/>
          <ac:picMkLst>
            <pc:docMk/>
            <pc:sldMk cId="1030148493" sldId="2160"/>
            <ac:picMk id="8" creationId="{A507A205-4612-4856-921F-8559A828888C}"/>
          </ac:picMkLst>
        </pc:picChg>
        <pc:picChg chg="add del mod modCrop">
          <ac:chgData name="Long, Weitong" userId="c6662185-7318-410f-97e5-d6e77f6614a1" providerId="ADAL" clId="{94DE0981-DB37-4F67-BFB8-11A10225424F}" dt="2023-01-28T14:35:52.221" v="4031" actId="21"/>
          <ac:picMkLst>
            <pc:docMk/>
            <pc:sldMk cId="1030148493" sldId="2160"/>
            <ac:picMk id="42" creationId="{134E8985-FEF4-47CF-908B-1F8E8DCA92C6}"/>
          </ac:picMkLst>
        </pc:picChg>
        <pc:picChg chg="add del mod">
          <ac:chgData name="Long, Weitong" userId="c6662185-7318-410f-97e5-d6e77f6614a1" providerId="ADAL" clId="{94DE0981-DB37-4F67-BFB8-11A10225424F}" dt="2023-01-28T14:34:34.341" v="4012" actId="478"/>
          <ac:picMkLst>
            <pc:docMk/>
            <pc:sldMk cId="1030148493" sldId="2160"/>
            <ac:picMk id="43" creationId="{AC34717E-B9D2-4A26-B109-F351AC1F9D53}"/>
          </ac:picMkLst>
        </pc:picChg>
        <pc:picChg chg="add mod">
          <ac:chgData name="Long, Weitong" userId="c6662185-7318-410f-97e5-d6e77f6614a1" providerId="ADAL" clId="{94DE0981-DB37-4F67-BFB8-11A10225424F}" dt="2023-01-28T14:38:34.107" v="4061" actId="164"/>
          <ac:picMkLst>
            <pc:docMk/>
            <pc:sldMk cId="1030148493" sldId="2160"/>
            <ac:picMk id="44" creationId="{62EEF94F-B5EB-4FA1-B6F1-5AB4D281A1CF}"/>
          </ac:picMkLst>
        </pc:picChg>
        <pc:picChg chg="add mod">
          <ac:chgData name="Long, Weitong" userId="c6662185-7318-410f-97e5-d6e77f6614a1" providerId="ADAL" clId="{94DE0981-DB37-4F67-BFB8-11A10225424F}" dt="2023-01-28T14:38:34.107" v="4061" actId="164"/>
          <ac:picMkLst>
            <pc:docMk/>
            <pc:sldMk cId="1030148493" sldId="2160"/>
            <ac:picMk id="45" creationId="{8137B9BA-5455-431D-B354-928CEA60432B}"/>
          </ac:picMkLst>
        </pc:picChg>
        <pc:picChg chg="mod modCrop">
          <ac:chgData name="Long, Weitong" userId="c6662185-7318-410f-97e5-d6e77f6614a1" providerId="ADAL" clId="{94DE0981-DB37-4F67-BFB8-11A10225424F}" dt="2023-01-28T14:39:52.646" v="4075" actId="14100"/>
          <ac:picMkLst>
            <pc:docMk/>
            <pc:sldMk cId="1030148493" sldId="2160"/>
            <ac:picMk id="55" creationId="{8AA090FB-D63D-4219-B78B-BD5BBCB29486}"/>
          </ac:picMkLst>
        </pc:picChg>
        <pc:picChg chg="mod">
          <ac:chgData name="Long, Weitong" userId="c6662185-7318-410f-97e5-d6e77f6614a1" providerId="ADAL" clId="{94DE0981-DB37-4F67-BFB8-11A10225424F}" dt="2023-01-28T14:40:24.116" v="4077" actId="571"/>
          <ac:picMkLst>
            <pc:docMk/>
            <pc:sldMk cId="1030148493" sldId="2160"/>
            <ac:picMk id="71" creationId="{25F87509-924C-43B3-BF83-EA455E711FAC}"/>
          </ac:picMkLst>
        </pc:picChg>
        <pc:picChg chg="mod">
          <ac:chgData name="Long, Weitong" userId="c6662185-7318-410f-97e5-d6e77f6614a1" providerId="ADAL" clId="{94DE0981-DB37-4F67-BFB8-11A10225424F}" dt="2023-01-28T14:40:24.116" v="4077" actId="571"/>
          <ac:picMkLst>
            <pc:docMk/>
            <pc:sldMk cId="1030148493" sldId="2160"/>
            <ac:picMk id="72" creationId="{106ADDED-0795-4353-A4BA-6F8BF0BC55C0}"/>
          </ac:picMkLst>
        </pc:picChg>
        <pc:picChg chg="mod">
          <ac:chgData name="Long, Weitong" userId="c6662185-7318-410f-97e5-d6e77f6614a1" providerId="ADAL" clId="{94DE0981-DB37-4F67-BFB8-11A10225424F}" dt="2023-01-28T14:40:24.116" v="4077" actId="571"/>
          <ac:picMkLst>
            <pc:docMk/>
            <pc:sldMk cId="1030148493" sldId="2160"/>
            <ac:picMk id="73" creationId="{3786D35C-E102-4E2E-8319-30E921D74F54}"/>
          </ac:picMkLst>
        </pc:picChg>
        <pc:cxnChg chg="mod">
          <ac:chgData name="Long, Weitong" userId="c6662185-7318-410f-97e5-d6e77f6614a1" providerId="ADAL" clId="{94DE0981-DB37-4F67-BFB8-11A10225424F}" dt="2023-01-28T14:38:43.888" v="4064"/>
          <ac:cxnSpMkLst>
            <pc:docMk/>
            <pc:sldMk cId="1030148493" sldId="2160"/>
            <ac:cxnSpMk id="50" creationId="{621F4BC6-742E-491A-9307-94ACADC76F07}"/>
          </ac:cxnSpMkLst>
        </pc:cxnChg>
        <pc:cxnChg chg="mod">
          <ac:chgData name="Long, Weitong" userId="c6662185-7318-410f-97e5-d6e77f6614a1" providerId="ADAL" clId="{94DE0981-DB37-4F67-BFB8-11A10225424F}" dt="2023-01-28T14:38:43.888" v="4064"/>
          <ac:cxnSpMkLst>
            <pc:docMk/>
            <pc:sldMk cId="1030148493" sldId="2160"/>
            <ac:cxnSpMk id="53" creationId="{71026D03-12CD-43E3-B476-45CAB64D4393}"/>
          </ac:cxnSpMkLst>
        </pc:cxnChg>
        <pc:cxnChg chg="mod">
          <ac:chgData name="Long, Weitong" userId="c6662185-7318-410f-97e5-d6e77f6614a1" providerId="ADAL" clId="{94DE0981-DB37-4F67-BFB8-11A10225424F}" dt="2023-01-28T14:39:08.120" v="4071" actId="14100"/>
          <ac:cxnSpMkLst>
            <pc:docMk/>
            <pc:sldMk cId="1030148493" sldId="2160"/>
            <ac:cxnSpMk id="61" creationId="{35752857-E18E-4414-B3C0-F910641300B7}"/>
          </ac:cxnSpMkLst>
        </pc:cxnChg>
        <pc:cxnChg chg="mod">
          <ac:chgData name="Long, Weitong" userId="c6662185-7318-410f-97e5-d6e77f6614a1" providerId="ADAL" clId="{94DE0981-DB37-4F67-BFB8-11A10225424F}" dt="2023-01-28T14:38:43.888" v="4064"/>
          <ac:cxnSpMkLst>
            <pc:docMk/>
            <pc:sldMk cId="1030148493" sldId="2160"/>
            <ac:cxnSpMk id="68" creationId="{1C8B688E-7A89-49A7-8B9C-93E9393EE709}"/>
          </ac:cxnSpMkLst>
        </pc:cxnChg>
        <pc:cxnChg chg="mod">
          <ac:chgData name="Long, Weitong" userId="c6662185-7318-410f-97e5-d6e77f6614a1" providerId="ADAL" clId="{94DE0981-DB37-4F67-BFB8-11A10225424F}" dt="2023-01-28T14:40:24.116" v="4077" actId="571"/>
          <ac:cxnSpMkLst>
            <pc:docMk/>
            <pc:sldMk cId="1030148493" sldId="2160"/>
            <ac:cxnSpMk id="77" creationId="{9376038C-7DD0-45E6-A739-403F76F62DFD}"/>
          </ac:cxnSpMkLst>
        </pc:cxnChg>
        <pc:cxnChg chg="mod">
          <ac:chgData name="Long, Weitong" userId="c6662185-7318-410f-97e5-d6e77f6614a1" providerId="ADAL" clId="{94DE0981-DB37-4F67-BFB8-11A10225424F}" dt="2023-01-28T14:40:24.116" v="4077" actId="571"/>
          <ac:cxnSpMkLst>
            <pc:docMk/>
            <pc:sldMk cId="1030148493" sldId="2160"/>
            <ac:cxnSpMk id="80" creationId="{A6ECB237-F5A2-4D50-952B-B8B751EFCA7B}"/>
          </ac:cxnSpMkLst>
        </pc:cxnChg>
        <pc:cxnChg chg="mod">
          <ac:chgData name="Long, Weitong" userId="c6662185-7318-410f-97e5-d6e77f6614a1" providerId="ADAL" clId="{94DE0981-DB37-4F67-BFB8-11A10225424F}" dt="2023-01-28T16:10:56.453" v="4358" actId="14100"/>
          <ac:cxnSpMkLst>
            <pc:docMk/>
            <pc:sldMk cId="1030148493" sldId="2160"/>
            <ac:cxnSpMk id="83" creationId="{1D902D33-F0E4-4571-90FC-7CD2C6316B9F}"/>
          </ac:cxnSpMkLst>
        </pc:cxnChg>
        <pc:cxnChg chg="mod">
          <ac:chgData name="Long, Weitong" userId="c6662185-7318-410f-97e5-d6e77f6614a1" providerId="ADAL" clId="{94DE0981-DB37-4F67-BFB8-11A10225424F}" dt="2023-01-28T16:10:50.503" v="4356" actId="14100"/>
          <ac:cxnSpMkLst>
            <pc:docMk/>
            <pc:sldMk cId="1030148493" sldId="2160"/>
            <ac:cxnSpMk id="92" creationId="{32DB4D95-F378-4F31-801F-2B72B718DBF3}"/>
          </ac:cxnSpMkLst>
        </pc:cxnChg>
        <pc:cxnChg chg="mod">
          <ac:chgData name="Long, Weitong" userId="c6662185-7318-410f-97e5-d6e77f6614a1" providerId="ADAL" clId="{94DE0981-DB37-4F67-BFB8-11A10225424F}" dt="2023-01-28T14:32:23.813" v="3977" actId="478"/>
          <ac:cxnSpMkLst>
            <pc:docMk/>
            <pc:sldMk cId="1030148493" sldId="2160"/>
            <ac:cxnSpMk id="105" creationId="{7A3004E3-E0BC-4556-BBA9-F41A928DDFEA}"/>
          </ac:cxnSpMkLst>
        </pc:cxnChg>
        <pc:cxnChg chg="mod">
          <ac:chgData name="Long, Weitong" userId="c6662185-7318-410f-97e5-d6e77f6614a1" providerId="ADAL" clId="{94DE0981-DB37-4F67-BFB8-11A10225424F}" dt="2023-01-28T14:32:23.813" v="3977" actId="478"/>
          <ac:cxnSpMkLst>
            <pc:docMk/>
            <pc:sldMk cId="1030148493" sldId="2160"/>
            <ac:cxnSpMk id="111" creationId="{9F5A5B79-0728-4A1E-B78A-3B0FA35AFD20}"/>
          </ac:cxnSpMkLst>
        </pc:cxnChg>
        <pc:cxnChg chg="mod">
          <ac:chgData name="Long, Weitong" userId="c6662185-7318-410f-97e5-d6e77f6614a1" providerId="ADAL" clId="{94DE0981-DB37-4F67-BFB8-11A10225424F}" dt="2023-01-28T16:10:08.986" v="4342"/>
          <ac:cxnSpMkLst>
            <pc:docMk/>
            <pc:sldMk cId="1030148493" sldId="2160"/>
            <ac:cxnSpMk id="119" creationId="{51B67B15-B4D1-44DB-B6FB-B581321252C8}"/>
          </ac:cxnSpMkLst>
        </pc:cxnChg>
        <pc:cxnChg chg="mod">
          <ac:chgData name="Long, Weitong" userId="c6662185-7318-410f-97e5-d6e77f6614a1" providerId="ADAL" clId="{94DE0981-DB37-4F67-BFB8-11A10225424F}" dt="2023-01-28T16:11:15.296" v="4365" actId="14100"/>
          <ac:cxnSpMkLst>
            <pc:docMk/>
            <pc:sldMk cId="1030148493" sldId="2160"/>
            <ac:cxnSpMk id="121" creationId="{6EB63C07-7D8F-43DB-A57D-D6335845651A}"/>
          </ac:cxnSpMkLst>
        </pc:cxnChg>
      </pc:sldChg>
      <pc:sldChg chg="addSp delSp add del mod addAnim delAnim">
        <pc:chgData name="Long, Weitong" userId="c6662185-7318-410f-97e5-d6e77f6614a1" providerId="ADAL" clId="{94DE0981-DB37-4F67-BFB8-11A10225424F}" dt="2023-01-28T14:31:04.992" v="3961" actId="47"/>
        <pc:sldMkLst>
          <pc:docMk/>
          <pc:sldMk cId="3304070806" sldId="2160"/>
        </pc:sldMkLst>
        <pc:spChg chg="add del">
          <ac:chgData name="Long, Weitong" userId="c6662185-7318-410f-97e5-d6e77f6614a1" providerId="ADAL" clId="{94DE0981-DB37-4F67-BFB8-11A10225424F}" dt="2023-01-28T14:31:01.312" v="3957" actId="478"/>
          <ac:spMkLst>
            <pc:docMk/>
            <pc:sldMk cId="3304070806" sldId="2160"/>
            <ac:spMk id="88" creationId="{2590AA11-8D2B-4D7C-8124-C24071074D09}"/>
          </ac:spMkLst>
        </pc:spChg>
        <pc:grpChg chg="add del">
          <ac:chgData name="Long, Weitong" userId="c6662185-7318-410f-97e5-d6e77f6614a1" providerId="ADAL" clId="{94DE0981-DB37-4F67-BFB8-11A10225424F}" dt="2023-01-28T14:31:00.502" v="3955" actId="478"/>
          <ac:grpSpMkLst>
            <pc:docMk/>
            <pc:sldMk cId="3304070806" sldId="2160"/>
            <ac:grpSpMk id="57" creationId="{B9DF80F5-1DB9-4DED-BE20-7A8CA3188236}"/>
          </ac:grpSpMkLst>
        </pc:grpChg>
        <pc:picChg chg="add del">
          <ac:chgData name="Long, Weitong" userId="c6662185-7318-410f-97e5-d6e77f6614a1" providerId="ADAL" clId="{94DE0981-DB37-4F67-BFB8-11A10225424F}" dt="2023-01-28T14:31:00.932" v="3956" actId="478"/>
          <ac:picMkLst>
            <pc:docMk/>
            <pc:sldMk cId="3304070806" sldId="2160"/>
            <ac:picMk id="2" creationId="{0472B76E-4396-47D7-AB66-F2AA7351A9B8}"/>
          </ac:picMkLst>
        </pc:picChg>
      </pc:sldChg>
      <pc:sldChg chg="addSp delSp modSp add mod delAnim">
        <pc:chgData name="Long, Weitong" userId="c6662185-7318-410f-97e5-d6e77f6614a1" providerId="ADAL" clId="{94DE0981-DB37-4F67-BFB8-11A10225424F}" dt="2023-01-28T16:13:39.825" v="4400" actId="1076"/>
        <pc:sldMkLst>
          <pc:docMk/>
          <pc:sldMk cId="1160911005" sldId="2161"/>
        </pc:sldMkLst>
        <pc:spChg chg="mod">
          <ac:chgData name="Long, Weitong" userId="c6662185-7318-410f-97e5-d6e77f6614a1" providerId="ADAL" clId="{94DE0981-DB37-4F67-BFB8-11A10225424F}" dt="2023-01-28T15:03:47.379" v="4236"/>
          <ac:spMkLst>
            <pc:docMk/>
            <pc:sldMk cId="1160911005" sldId="2161"/>
            <ac:spMk id="11" creationId="{4C86E766-68A4-4B8F-AAA5-9D79FD6C5540}"/>
          </ac:spMkLst>
        </pc:spChg>
        <pc:spChg chg="add mod">
          <ac:chgData name="Long, Weitong" userId="c6662185-7318-410f-97e5-d6e77f6614a1" providerId="ADAL" clId="{94DE0981-DB37-4F67-BFB8-11A10225424F}" dt="2023-01-28T15:09:10.420" v="4304" actId="164"/>
          <ac:spMkLst>
            <pc:docMk/>
            <pc:sldMk cId="1160911005" sldId="2161"/>
            <ac:spMk id="20" creationId="{20CBC80B-45E9-4E4C-BDED-768FAA3A729C}"/>
          </ac:spMkLst>
        </pc:spChg>
        <pc:spChg chg="del">
          <ac:chgData name="Long, Weitong" userId="c6662185-7318-410f-97e5-d6e77f6614a1" providerId="ADAL" clId="{94DE0981-DB37-4F67-BFB8-11A10225424F}" dt="2023-01-28T15:02:53.306" v="4219" actId="478"/>
          <ac:spMkLst>
            <pc:docMk/>
            <pc:sldMk cId="1160911005" sldId="2161"/>
            <ac:spMk id="88" creationId="{2590AA11-8D2B-4D7C-8124-C24071074D09}"/>
          </ac:spMkLst>
        </pc:spChg>
        <pc:spChg chg="del">
          <ac:chgData name="Long, Weitong" userId="c6662185-7318-410f-97e5-d6e77f6614a1" providerId="ADAL" clId="{94DE0981-DB37-4F67-BFB8-11A10225424F}" dt="2023-01-28T15:03:50.933" v="4237" actId="478"/>
          <ac:spMkLst>
            <pc:docMk/>
            <pc:sldMk cId="1160911005" sldId="2161"/>
            <ac:spMk id="89" creationId="{46020B89-C740-4AE5-8315-2E541BE3B7DE}"/>
          </ac:spMkLst>
        </pc:spChg>
        <pc:grpChg chg="add mod">
          <ac:chgData name="Long, Weitong" userId="c6662185-7318-410f-97e5-d6e77f6614a1" providerId="ADAL" clId="{94DE0981-DB37-4F67-BFB8-11A10225424F}" dt="2023-01-28T15:10:00.776" v="4317" actId="164"/>
          <ac:grpSpMkLst>
            <pc:docMk/>
            <pc:sldMk cId="1160911005" sldId="2161"/>
            <ac:grpSpMk id="3" creationId="{BC3AAD28-C669-41CD-87D7-C67495FB8A95}"/>
          </ac:grpSpMkLst>
        </pc:grpChg>
        <pc:grpChg chg="add del mod">
          <ac:chgData name="Long, Weitong" userId="c6662185-7318-410f-97e5-d6e77f6614a1" providerId="ADAL" clId="{94DE0981-DB37-4F67-BFB8-11A10225424F}" dt="2023-01-28T16:12:57.560" v="4387" actId="478"/>
          <ac:grpSpMkLst>
            <pc:docMk/>
            <pc:sldMk cId="1160911005" sldId="2161"/>
            <ac:grpSpMk id="5" creationId="{3FB48CF1-D402-4065-B22A-EFC7B9B24442}"/>
          </ac:grpSpMkLst>
        </pc:grpChg>
        <pc:grpChg chg="del">
          <ac:chgData name="Long, Weitong" userId="c6662185-7318-410f-97e5-d6e77f6614a1" providerId="ADAL" clId="{94DE0981-DB37-4F67-BFB8-11A10225424F}" dt="2023-01-28T15:02:55.249" v="4220" actId="478"/>
          <ac:grpSpMkLst>
            <pc:docMk/>
            <pc:sldMk cId="1160911005" sldId="2161"/>
            <ac:grpSpMk id="57" creationId="{B9DF80F5-1DB9-4DED-BE20-7A8CA3188236}"/>
          </ac:grpSpMkLst>
        </pc:grpChg>
        <pc:picChg chg="del">
          <ac:chgData name="Long, Weitong" userId="c6662185-7318-410f-97e5-d6e77f6614a1" providerId="ADAL" clId="{94DE0981-DB37-4F67-BFB8-11A10225424F}" dt="2023-01-28T15:02:55.249" v="4220" actId="478"/>
          <ac:picMkLst>
            <pc:docMk/>
            <pc:sldMk cId="1160911005" sldId="2161"/>
            <ac:picMk id="2" creationId="{0472B76E-4396-47D7-AB66-F2AA7351A9B8}"/>
          </ac:picMkLst>
        </pc:picChg>
        <pc:picChg chg="add mod modCrop">
          <ac:chgData name="Long, Weitong" userId="c6662185-7318-410f-97e5-d6e77f6614a1" providerId="ADAL" clId="{94DE0981-DB37-4F67-BFB8-11A10225424F}" dt="2023-01-28T16:13:39.825" v="4400" actId="1076"/>
          <ac:picMkLst>
            <pc:docMk/>
            <pc:sldMk cId="1160911005" sldId="2161"/>
            <ac:picMk id="6" creationId="{458DEF94-E41D-4E6C-8DCF-DDE79F10E867}"/>
          </ac:picMkLst>
        </pc:picChg>
        <pc:picChg chg="add mod">
          <ac:chgData name="Long, Weitong" userId="c6662185-7318-410f-97e5-d6e77f6614a1" providerId="ADAL" clId="{94DE0981-DB37-4F67-BFB8-11A10225424F}" dt="2023-01-28T15:10:00.776" v="4317" actId="164"/>
          <ac:picMkLst>
            <pc:docMk/>
            <pc:sldMk cId="1160911005" sldId="2161"/>
            <ac:picMk id="18" creationId="{3F840E61-D3B0-47C1-97AF-610F1F7C1944}"/>
          </ac:picMkLst>
        </pc:picChg>
        <pc:picChg chg="add del mod modCrop">
          <ac:chgData name="Long, Weitong" userId="c6662185-7318-410f-97e5-d6e77f6614a1" providerId="ADAL" clId="{94DE0981-DB37-4F67-BFB8-11A10225424F}" dt="2023-01-28T15:09:49.906" v="4315" actId="21"/>
          <ac:picMkLst>
            <pc:docMk/>
            <pc:sldMk cId="1160911005" sldId="2161"/>
            <ac:picMk id="19" creationId="{ED24ADEA-55EF-4B84-B42B-4350DA40929E}"/>
          </ac:picMkLst>
        </pc:picChg>
        <pc:picChg chg="add mod">
          <ac:chgData name="Long, Weitong" userId="c6662185-7318-410f-97e5-d6e77f6614a1" providerId="ADAL" clId="{94DE0981-DB37-4F67-BFB8-11A10225424F}" dt="2023-01-28T15:10:00.776" v="4317" actId="164"/>
          <ac:picMkLst>
            <pc:docMk/>
            <pc:sldMk cId="1160911005" sldId="2161"/>
            <ac:picMk id="22" creationId="{DE811E9D-902F-43F6-9B70-8EB618EF83C1}"/>
          </ac:picMkLst>
        </pc:picChg>
        <pc:picChg chg="mod modCrop">
          <ac:chgData name="Long, Weitong" userId="c6662185-7318-410f-97e5-d6e77f6614a1" providerId="ADAL" clId="{94DE0981-DB37-4F67-BFB8-11A10225424F}" dt="2023-01-28T15:09:38.236" v="4311" actId="14100"/>
          <ac:picMkLst>
            <pc:docMk/>
            <pc:sldMk cId="1160911005" sldId="2161"/>
            <ac:picMk id="55" creationId="{5BB0D1EB-3241-4C06-AEC5-72DE633CBD67}"/>
          </ac:picMkLst>
        </pc:picChg>
      </pc:sldChg>
      <pc:sldChg chg="add">
        <pc:chgData name="Long, Weitong" userId="c6662185-7318-410f-97e5-d6e77f6614a1" providerId="ADAL" clId="{94DE0981-DB37-4F67-BFB8-11A10225424F}" dt="2023-02-01T08:18:30.722" v="4711"/>
        <pc:sldMkLst>
          <pc:docMk/>
          <pc:sldMk cId="3205191801" sldId="2162"/>
        </pc:sldMkLst>
      </pc:sldChg>
      <pc:sldChg chg="addSp delSp modSp add del mod">
        <pc:chgData name="Long, Weitong" userId="c6662185-7318-410f-97e5-d6e77f6614a1" providerId="ADAL" clId="{94DE0981-DB37-4F67-BFB8-11A10225424F}" dt="2023-02-01T08:18:26.224" v="4710" actId="47"/>
        <pc:sldMkLst>
          <pc:docMk/>
          <pc:sldMk cId="3333784219" sldId="2162"/>
        </pc:sldMkLst>
        <pc:grpChg chg="del">
          <ac:chgData name="Long, Weitong" userId="c6662185-7318-410f-97e5-d6e77f6614a1" providerId="ADAL" clId="{94DE0981-DB37-4F67-BFB8-11A10225424F}" dt="2023-02-01T08:15:11.771" v="4693" actId="165"/>
          <ac:grpSpMkLst>
            <pc:docMk/>
            <pc:sldMk cId="3333784219" sldId="2162"/>
            <ac:grpSpMk id="13" creationId="{F68685DF-A181-41E0-B138-40FF75D7BA74}"/>
          </ac:grpSpMkLst>
        </pc:grpChg>
        <pc:graphicFrameChg chg="add del modGraphic">
          <ac:chgData name="Long, Weitong" userId="c6662185-7318-410f-97e5-d6e77f6614a1" providerId="ADAL" clId="{94DE0981-DB37-4F67-BFB8-11A10225424F}" dt="2023-02-01T08:16:44.158" v="4704" actId="27309"/>
          <ac:graphicFrameMkLst>
            <pc:docMk/>
            <pc:sldMk cId="3333784219" sldId="2162"/>
            <ac:graphicFrameMk id="11" creationId="{EEF2A265-A21D-C6AA-2DAD-DEB0CFD57EC0}"/>
          </ac:graphicFrameMkLst>
        </pc:graphicFrameChg>
        <pc:picChg chg="mod topLvl">
          <ac:chgData name="Long, Weitong" userId="c6662185-7318-410f-97e5-d6e77f6614a1" providerId="ADAL" clId="{94DE0981-DB37-4F67-BFB8-11A10225424F}" dt="2023-02-01T08:15:11.771" v="4693" actId="165"/>
          <ac:picMkLst>
            <pc:docMk/>
            <pc:sldMk cId="3333784219" sldId="2162"/>
            <ac:picMk id="8" creationId="{8577F709-96CC-4217-9568-8D194645137A}"/>
          </ac:picMkLst>
        </pc:picChg>
        <pc:picChg chg="mod topLvl">
          <ac:chgData name="Long, Weitong" userId="c6662185-7318-410f-97e5-d6e77f6614a1" providerId="ADAL" clId="{94DE0981-DB37-4F67-BFB8-11A10225424F}" dt="2023-02-01T08:15:11.771" v="4693" actId="165"/>
          <ac:picMkLst>
            <pc:docMk/>
            <pc:sldMk cId="3333784219" sldId="2162"/>
            <ac:picMk id="9" creationId="{B037CFEA-E02D-4233-AF66-14F526A9B8D4}"/>
          </ac:picMkLst>
        </pc:picChg>
        <pc:picChg chg="mod topLvl">
          <ac:chgData name="Long, Weitong" userId="c6662185-7318-410f-97e5-d6e77f6614a1" providerId="ADAL" clId="{94DE0981-DB37-4F67-BFB8-11A10225424F}" dt="2023-02-01T08:15:11.771" v="4693" actId="165"/>
          <ac:picMkLst>
            <pc:docMk/>
            <pc:sldMk cId="3333784219" sldId="2162"/>
            <ac:picMk id="10" creationId="{EF28C3EA-FAA4-4878-8A96-2CB9A2562EE8}"/>
          </ac:picMkLst>
        </pc:picChg>
        <pc:picChg chg="mod topLvl">
          <ac:chgData name="Long, Weitong" userId="c6662185-7318-410f-97e5-d6e77f6614a1" providerId="ADAL" clId="{94DE0981-DB37-4F67-BFB8-11A10225424F}" dt="2023-02-01T08:15:11.771" v="4693" actId="165"/>
          <ac:picMkLst>
            <pc:docMk/>
            <pc:sldMk cId="3333784219" sldId="2162"/>
            <ac:picMk id="12" creationId="{FDDEFE9C-362E-4763-97E1-65C7B946C716}"/>
          </ac:picMkLst>
        </pc:picChg>
      </pc:sldChg>
      <pc:sldChg chg="addSp delSp modSp new mod">
        <pc:chgData name="Long, Weitong" userId="c6662185-7318-410f-97e5-d6e77f6614a1" providerId="ADAL" clId="{94DE0981-DB37-4F67-BFB8-11A10225424F}" dt="2023-02-02T08:54:45.268" v="4811" actId="14100"/>
        <pc:sldMkLst>
          <pc:docMk/>
          <pc:sldMk cId="1557067827" sldId="2163"/>
        </pc:sldMkLst>
        <pc:spChg chg="del">
          <ac:chgData name="Long, Weitong" userId="c6662185-7318-410f-97e5-d6e77f6614a1" providerId="ADAL" clId="{94DE0981-DB37-4F67-BFB8-11A10225424F}" dt="2023-02-02T08:52:00.185" v="4770" actId="478"/>
          <ac:spMkLst>
            <pc:docMk/>
            <pc:sldMk cId="1557067827" sldId="2163"/>
            <ac:spMk id="2" creationId="{28432269-1E0A-F6B6-5779-1EF5935A2D67}"/>
          </ac:spMkLst>
        </pc:spChg>
        <pc:spChg chg="mod">
          <ac:chgData name="Long, Weitong" userId="c6662185-7318-410f-97e5-d6e77f6614a1" providerId="ADAL" clId="{94DE0981-DB37-4F67-BFB8-11A10225424F}" dt="2023-02-02T08:52:10.168" v="4771"/>
          <ac:spMkLst>
            <pc:docMk/>
            <pc:sldMk cId="1557067827" sldId="2163"/>
            <ac:spMk id="3" creationId="{A433A035-26A5-86FB-6682-048BDAD714B1}"/>
          </ac:spMkLst>
        </pc:spChg>
        <pc:graphicFrameChg chg="add mod modGraphic">
          <ac:chgData name="Long, Weitong" userId="c6662185-7318-410f-97e5-d6e77f6614a1" providerId="ADAL" clId="{94DE0981-DB37-4F67-BFB8-11A10225424F}" dt="2023-02-02T08:54:45.268" v="4811" actId="14100"/>
          <ac:graphicFrameMkLst>
            <pc:docMk/>
            <pc:sldMk cId="1557067827" sldId="2163"/>
            <ac:graphicFrameMk id="5" creationId="{7235DB5D-F564-D604-9601-6AE5DBB3A13F}"/>
          </ac:graphicFrameMkLst>
        </pc:graphicFrameChg>
      </pc:sldChg>
      <pc:sldChg chg="new del">
        <pc:chgData name="Long, Weitong" userId="c6662185-7318-410f-97e5-d6e77f6614a1" providerId="ADAL" clId="{94DE0981-DB37-4F67-BFB8-11A10225424F}" dt="2023-02-02T08:55:35.464" v="4813" actId="47"/>
        <pc:sldMkLst>
          <pc:docMk/>
          <pc:sldMk cId="2429162684" sldId="2164"/>
        </pc:sldMkLst>
      </pc:sldChg>
      <pc:sldChg chg="addSp delSp modSp add mod setBg modAnim delDesignElem">
        <pc:chgData name="Long, Weitong" userId="c6662185-7318-410f-97e5-d6e77f6614a1" providerId="ADAL" clId="{94DE0981-DB37-4F67-BFB8-11A10225424F}" dt="2023-02-02T14:48:07.899" v="5029"/>
        <pc:sldMkLst>
          <pc:docMk/>
          <pc:sldMk cId="1983403496" sldId="2199"/>
        </pc:sldMkLst>
        <pc:spChg chg="del mod">
          <ac:chgData name="Long, Weitong" userId="c6662185-7318-410f-97e5-d6e77f6614a1" providerId="ADAL" clId="{94DE0981-DB37-4F67-BFB8-11A10225424F}" dt="2023-02-02T14:47:40.531" v="5026" actId="478"/>
          <ac:spMkLst>
            <pc:docMk/>
            <pc:sldMk cId="1983403496" sldId="2199"/>
            <ac:spMk id="2" creationId="{4920BBB6-62AA-4A62-A947-BD6556A26BA0}"/>
          </ac:spMkLst>
        </pc:spChg>
        <pc:spChg chg="mod">
          <ac:chgData name="Long, Weitong" userId="c6662185-7318-410f-97e5-d6e77f6614a1" providerId="ADAL" clId="{94DE0981-DB37-4F67-BFB8-11A10225424F}" dt="2023-02-02T09:02:36.720" v="4917" actId="20577"/>
          <ac:spMkLst>
            <pc:docMk/>
            <pc:sldMk cId="1983403496" sldId="2199"/>
            <ac:spMk id="3" creationId="{2573A5A0-5A04-4D8A-9481-2285C77C10FD}"/>
          </ac:spMkLst>
        </pc:spChg>
        <pc:spChg chg="add mod">
          <ac:chgData name="Long, Weitong" userId="c6662185-7318-410f-97e5-d6e77f6614a1" providerId="ADAL" clId="{94DE0981-DB37-4F67-BFB8-11A10225424F}" dt="2023-02-02T14:47:49.088" v="5028" actId="1076"/>
          <ac:spMkLst>
            <pc:docMk/>
            <pc:sldMk cId="1983403496" sldId="2199"/>
            <ac:spMk id="4" creationId="{0DC529E4-FA91-B9E9-C377-7820312F7D41}"/>
          </ac:spMkLst>
        </pc:spChg>
        <pc:spChg chg="add del mod">
          <ac:chgData name="Long, Weitong" userId="c6662185-7318-410f-97e5-d6e77f6614a1" providerId="ADAL" clId="{94DE0981-DB37-4F67-BFB8-11A10225424F}" dt="2023-02-02T14:47:43.037" v="5027" actId="478"/>
          <ac:spMkLst>
            <pc:docMk/>
            <pc:sldMk cId="1983403496" sldId="2199"/>
            <ac:spMk id="6" creationId="{242BD2E1-FF5A-A98B-4744-0F665B1F0486}"/>
          </ac:spMkLst>
        </pc:spChg>
        <pc:spChg chg="mod">
          <ac:chgData name="Long, Weitong" userId="c6662185-7318-410f-97e5-d6e77f6614a1" providerId="ADAL" clId="{94DE0981-DB37-4F67-BFB8-11A10225424F}" dt="2023-02-02T14:46:43.345" v="5015" actId="12"/>
          <ac:spMkLst>
            <pc:docMk/>
            <pc:sldMk cId="1983403496" sldId="2199"/>
            <ac:spMk id="18" creationId="{3F594342-6544-4D4E-8D23-F8A80659D290}"/>
          </ac:spMkLst>
        </pc:spChg>
        <pc:spChg chg="mod">
          <ac:chgData name="Long, Weitong" userId="c6662185-7318-410f-97e5-d6e77f6614a1" providerId="ADAL" clId="{94DE0981-DB37-4F67-BFB8-11A10225424F}" dt="2023-02-02T14:46:47.690" v="5016" actId="12"/>
          <ac:spMkLst>
            <pc:docMk/>
            <pc:sldMk cId="1983403496" sldId="2199"/>
            <ac:spMk id="20" creationId="{D5A51FB8-460F-4F99-9899-434A647D67FF}"/>
          </ac:spMkLst>
        </pc:spChg>
        <pc:spChg chg="mod">
          <ac:chgData name="Long, Weitong" userId="c6662185-7318-410f-97e5-d6e77f6614a1" providerId="ADAL" clId="{94DE0981-DB37-4F67-BFB8-11A10225424F}" dt="2023-02-02T14:46:52.219" v="5017" actId="12"/>
          <ac:spMkLst>
            <pc:docMk/>
            <pc:sldMk cId="1983403496" sldId="2199"/>
            <ac:spMk id="22" creationId="{D4BCD4DD-014F-44DC-8A85-9D38E479EF58}"/>
          </ac:spMkLst>
        </pc:spChg>
        <pc:spChg chg="del">
          <ac:chgData name="Long, Weitong" userId="c6662185-7318-410f-97e5-d6e77f6614a1" providerId="ADAL" clId="{94DE0981-DB37-4F67-BFB8-11A10225424F}" dt="2023-02-02T08:55:37.180" v="4815"/>
          <ac:spMkLst>
            <pc:docMk/>
            <pc:sldMk cId="1983403496" sldId="2199"/>
            <ac:spMk id="23" creationId="{9228552E-C8B1-4A80-8448-0787CE0FC704}"/>
          </ac:spMkLst>
        </pc:spChg>
        <pc:spChg chg="mod">
          <ac:chgData name="Long, Weitong" userId="c6662185-7318-410f-97e5-d6e77f6614a1" providerId="ADAL" clId="{94DE0981-DB37-4F67-BFB8-11A10225424F}" dt="2023-02-02T14:46:56.374" v="5018" actId="12"/>
          <ac:spMkLst>
            <pc:docMk/>
            <pc:sldMk cId="1983403496" sldId="2199"/>
            <ac:spMk id="24" creationId="{DA5E8B66-249A-4EDD-A8E8-7ABAAC7F5B4A}"/>
          </ac:spMkLst>
        </pc:spChg>
        <pc:picChg chg="del mod">
          <ac:chgData name="Long, Weitong" userId="c6662185-7318-410f-97e5-d6e77f6614a1" providerId="ADAL" clId="{94DE0981-DB37-4F67-BFB8-11A10225424F}" dt="2023-02-02T08:56:37.301" v="4826" actId="478"/>
          <ac:picMkLst>
            <pc:docMk/>
            <pc:sldMk cId="1983403496" sldId="2199"/>
            <ac:picMk id="5" creationId="{945120BD-641B-4D00-A4EC-3911EE7EED72}"/>
          </ac:picMkLst>
        </pc:picChg>
      </pc:sldChg>
      <pc:sldMasterChg chg="modSldLayout">
        <pc:chgData name="Long, Weitong" userId="c6662185-7318-410f-97e5-d6e77f6614a1" providerId="ADAL" clId="{94DE0981-DB37-4F67-BFB8-11A10225424F}" dt="2023-01-24T15:47:13.064" v="49"/>
        <pc:sldMasterMkLst>
          <pc:docMk/>
          <pc:sldMasterMk cId="0" sldId="2147483648"/>
        </pc:sldMasterMkLst>
        <pc:sldLayoutChg chg="addSp modSp mod">
          <pc:chgData name="Long, Weitong" userId="c6662185-7318-410f-97e5-d6e77f6614a1" providerId="ADAL" clId="{94DE0981-DB37-4F67-BFB8-11A10225424F}" dt="2023-01-24T15:45:34.159" v="21" actId="1076"/>
          <pc:sldLayoutMkLst>
            <pc:docMk/>
            <pc:sldMasterMk cId="0" sldId="2147483648"/>
            <pc:sldLayoutMk cId="4239833962" sldId="2147483652"/>
          </pc:sldLayoutMkLst>
          <pc:picChg chg="add mod">
            <ac:chgData name="Long, Weitong" userId="c6662185-7318-410f-97e5-d6e77f6614a1" providerId="ADAL" clId="{94DE0981-DB37-4F67-BFB8-11A10225424F}" dt="2023-01-24T15:45:34.159" v="21" actId="1076"/>
            <ac:picMkLst>
              <pc:docMk/>
              <pc:sldMasterMk cId="0" sldId="2147483648"/>
              <pc:sldLayoutMk cId="4239833962" sldId="2147483652"/>
              <ac:picMk id="3" creationId="{0A22A33C-692D-441E-A454-85BE859F836C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11.376" v="30"/>
          <pc:sldLayoutMkLst>
            <pc:docMk/>
            <pc:sldMasterMk cId="0" sldId="2147483648"/>
            <pc:sldLayoutMk cId="4107234999" sldId="2147483653"/>
          </pc:sldLayoutMkLst>
          <pc:picChg chg="add mod">
            <ac:chgData name="Long, Weitong" userId="c6662185-7318-410f-97e5-d6e77f6614a1" providerId="ADAL" clId="{94DE0981-DB37-4F67-BFB8-11A10225424F}" dt="2023-01-24T15:46:11.376" v="30"/>
            <ac:picMkLst>
              <pc:docMk/>
              <pc:sldMasterMk cId="0" sldId="2147483648"/>
              <pc:sldLayoutMk cId="4107234999" sldId="2147483653"/>
              <ac:picMk id="9" creationId="{D51145D8-5FFD-4EEC-BE5F-835F840FA577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29.047" v="40"/>
          <pc:sldLayoutMkLst>
            <pc:docMk/>
            <pc:sldMasterMk cId="0" sldId="2147483648"/>
            <pc:sldLayoutMk cId="3203450791" sldId="2147483654"/>
          </pc:sldLayoutMkLst>
          <pc:picChg chg="add mod">
            <ac:chgData name="Long, Weitong" userId="c6662185-7318-410f-97e5-d6e77f6614a1" providerId="ADAL" clId="{94DE0981-DB37-4F67-BFB8-11A10225424F}" dt="2023-01-24T15:46:29.047" v="40"/>
            <ac:picMkLst>
              <pc:docMk/>
              <pc:sldMasterMk cId="0" sldId="2147483648"/>
              <pc:sldLayoutMk cId="3203450791" sldId="2147483654"/>
              <ac:picMk id="13" creationId="{649A04AA-1F50-4FCA-8166-533A19470900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13.065" v="31"/>
          <pc:sldLayoutMkLst>
            <pc:docMk/>
            <pc:sldMasterMk cId="0" sldId="2147483648"/>
            <pc:sldLayoutMk cId="2791031037" sldId="2147483655"/>
          </pc:sldLayoutMkLst>
          <pc:picChg chg="add mod">
            <ac:chgData name="Long, Weitong" userId="c6662185-7318-410f-97e5-d6e77f6614a1" providerId="ADAL" clId="{94DE0981-DB37-4F67-BFB8-11A10225424F}" dt="2023-01-24T15:46:13.065" v="31"/>
            <ac:picMkLst>
              <pc:docMk/>
              <pc:sldMasterMk cId="0" sldId="2147483648"/>
              <pc:sldLayoutMk cId="2791031037" sldId="2147483655"/>
              <ac:picMk id="10" creationId="{78B254BE-55B2-49DF-861D-2F79748560FC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14.870" v="32"/>
          <pc:sldLayoutMkLst>
            <pc:docMk/>
            <pc:sldMasterMk cId="0" sldId="2147483648"/>
            <pc:sldLayoutMk cId="2432627638" sldId="2147483656"/>
          </pc:sldLayoutMkLst>
          <pc:picChg chg="add mod">
            <ac:chgData name="Long, Weitong" userId="c6662185-7318-410f-97e5-d6e77f6614a1" providerId="ADAL" clId="{94DE0981-DB37-4F67-BFB8-11A10225424F}" dt="2023-01-24T15:46:14.870" v="32"/>
            <ac:picMkLst>
              <pc:docMk/>
              <pc:sldMasterMk cId="0" sldId="2147483648"/>
              <pc:sldLayoutMk cId="2432627638" sldId="2147483656"/>
              <ac:picMk id="8" creationId="{D8DF8BF9-5E55-4B57-9A56-880B73D2B620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16.446" v="33"/>
          <pc:sldLayoutMkLst>
            <pc:docMk/>
            <pc:sldMasterMk cId="0" sldId="2147483648"/>
            <pc:sldLayoutMk cId="2178015802" sldId="2147483657"/>
          </pc:sldLayoutMkLst>
          <pc:picChg chg="add mod">
            <ac:chgData name="Long, Weitong" userId="c6662185-7318-410f-97e5-d6e77f6614a1" providerId="ADAL" clId="{94DE0981-DB37-4F67-BFB8-11A10225424F}" dt="2023-01-24T15:46:16.446" v="33"/>
            <ac:picMkLst>
              <pc:docMk/>
              <pc:sldMasterMk cId="0" sldId="2147483648"/>
              <pc:sldLayoutMk cId="2178015802" sldId="2147483657"/>
              <ac:picMk id="8" creationId="{6D3B513E-1E91-4110-8661-270D92AF2725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17.671" v="34"/>
          <pc:sldLayoutMkLst>
            <pc:docMk/>
            <pc:sldMasterMk cId="0" sldId="2147483648"/>
            <pc:sldLayoutMk cId="2704470918" sldId="2147483659"/>
          </pc:sldLayoutMkLst>
          <pc:picChg chg="add mod">
            <ac:chgData name="Long, Weitong" userId="c6662185-7318-410f-97e5-d6e77f6614a1" providerId="ADAL" clId="{94DE0981-DB37-4F67-BFB8-11A10225424F}" dt="2023-01-24T15:46:17.671" v="34"/>
            <ac:picMkLst>
              <pc:docMk/>
              <pc:sldMasterMk cId="0" sldId="2147483648"/>
              <pc:sldLayoutMk cId="2704470918" sldId="2147483659"/>
              <ac:picMk id="8" creationId="{E9505698-53CD-430A-BF7F-A0715AB48578}"/>
            </ac:picMkLst>
          </pc:picChg>
        </pc:sldLayoutChg>
        <pc:sldLayoutChg chg="addSp delSp modSp">
          <pc:chgData name="Long, Weitong" userId="c6662185-7318-410f-97e5-d6e77f6614a1" providerId="ADAL" clId="{94DE0981-DB37-4F67-BFB8-11A10225424F}" dt="2023-01-24T15:46:23.258" v="36"/>
          <pc:sldLayoutMkLst>
            <pc:docMk/>
            <pc:sldMasterMk cId="0" sldId="2147483648"/>
            <pc:sldLayoutMk cId="926628338" sldId="2147483660"/>
          </pc:sldLayoutMkLst>
          <pc:picChg chg="add del mod">
            <ac:chgData name="Long, Weitong" userId="c6662185-7318-410f-97e5-d6e77f6614a1" providerId="ADAL" clId="{94DE0981-DB37-4F67-BFB8-11A10225424F}" dt="2023-01-24T15:46:23.258" v="36"/>
            <ac:picMkLst>
              <pc:docMk/>
              <pc:sldMasterMk cId="0" sldId="2147483648"/>
              <pc:sldLayoutMk cId="926628338" sldId="2147483660"/>
              <ac:picMk id="7" creationId="{97F31B1D-4551-46CA-96DF-51FF90ED0701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24.550" v="37"/>
          <pc:sldLayoutMkLst>
            <pc:docMk/>
            <pc:sldMasterMk cId="0" sldId="2147483648"/>
            <pc:sldLayoutMk cId="2401582998" sldId="2147483661"/>
          </pc:sldLayoutMkLst>
          <pc:picChg chg="add mod">
            <ac:chgData name="Long, Weitong" userId="c6662185-7318-410f-97e5-d6e77f6614a1" providerId="ADAL" clId="{94DE0981-DB37-4F67-BFB8-11A10225424F}" dt="2023-01-24T15:46:24.550" v="37"/>
            <ac:picMkLst>
              <pc:docMk/>
              <pc:sldMasterMk cId="0" sldId="2147483648"/>
              <pc:sldLayoutMk cId="2401582998" sldId="2147483661"/>
              <ac:picMk id="4" creationId="{8EB12BAB-BAE0-44D1-8DD4-9A4D34D8B04C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26.062" v="38"/>
          <pc:sldLayoutMkLst>
            <pc:docMk/>
            <pc:sldMasterMk cId="0" sldId="2147483648"/>
            <pc:sldLayoutMk cId="4161377382" sldId="2147483663"/>
          </pc:sldLayoutMkLst>
          <pc:picChg chg="add mod">
            <ac:chgData name="Long, Weitong" userId="c6662185-7318-410f-97e5-d6e77f6614a1" providerId="ADAL" clId="{94DE0981-DB37-4F67-BFB8-11A10225424F}" dt="2023-01-24T15:46:26.062" v="38"/>
            <ac:picMkLst>
              <pc:docMk/>
              <pc:sldMasterMk cId="0" sldId="2147483648"/>
              <pc:sldLayoutMk cId="4161377382" sldId="2147483663"/>
              <ac:picMk id="7" creationId="{55B8E9A0-99C5-4C9D-9FF2-9B19F73FAE81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09.544" v="29"/>
          <pc:sldLayoutMkLst>
            <pc:docMk/>
            <pc:sldMasterMk cId="0" sldId="2147483648"/>
            <pc:sldLayoutMk cId="3864516944" sldId="2147483664"/>
          </pc:sldLayoutMkLst>
          <pc:picChg chg="add mod">
            <ac:chgData name="Long, Weitong" userId="c6662185-7318-410f-97e5-d6e77f6614a1" providerId="ADAL" clId="{94DE0981-DB37-4F67-BFB8-11A10225424F}" dt="2023-01-24T15:46:09.544" v="29"/>
            <ac:picMkLst>
              <pc:docMk/>
              <pc:sldMasterMk cId="0" sldId="2147483648"/>
              <pc:sldLayoutMk cId="3864516944" sldId="2147483664"/>
              <ac:picMk id="14" creationId="{1CF584B3-3F7B-4401-9B66-CF47968B60EE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27.550" v="39"/>
          <pc:sldLayoutMkLst>
            <pc:docMk/>
            <pc:sldMasterMk cId="0" sldId="2147483648"/>
            <pc:sldLayoutMk cId="1369337120" sldId="2147483665"/>
          </pc:sldLayoutMkLst>
          <pc:picChg chg="add mod">
            <ac:chgData name="Long, Weitong" userId="c6662185-7318-410f-97e5-d6e77f6614a1" providerId="ADAL" clId="{94DE0981-DB37-4F67-BFB8-11A10225424F}" dt="2023-01-24T15:46:27.550" v="39"/>
            <ac:picMkLst>
              <pc:docMk/>
              <pc:sldMasterMk cId="0" sldId="2147483648"/>
              <pc:sldLayoutMk cId="1369337120" sldId="2147483665"/>
              <ac:picMk id="7" creationId="{F9DF4A7B-7113-433B-9C1D-1F7F32EEBD16}"/>
            </ac:picMkLst>
          </pc:picChg>
        </pc:sldLayoutChg>
        <pc:sldLayoutChg chg="addSp delSp modSp">
          <pc:chgData name="Long, Weitong" userId="c6662185-7318-410f-97e5-d6e77f6614a1" providerId="ADAL" clId="{94DE0981-DB37-4F67-BFB8-11A10225424F}" dt="2023-01-24T15:47:13.064" v="49"/>
          <pc:sldLayoutMkLst>
            <pc:docMk/>
            <pc:sldMasterMk cId="0" sldId="2147483648"/>
            <pc:sldLayoutMk cId="3911264069" sldId="2147483666"/>
          </pc:sldLayoutMkLst>
          <pc:picChg chg="add del mod">
            <ac:chgData name="Long, Weitong" userId="c6662185-7318-410f-97e5-d6e77f6614a1" providerId="ADAL" clId="{94DE0981-DB37-4F67-BFB8-11A10225424F}" dt="2023-01-24T15:47:06.984" v="48"/>
            <ac:picMkLst>
              <pc:docMk/>
              <pc:sldMasterMk cId="0" sldId="2147483648"/>
              <pc:sldLayoutMk cId="3911264069" sldId="2147483666"/>
              <ac:picMk id="6" creationId="{3B4021E8-33D1-4633-A10A-062520EACA20}"/>
            </ac:picMkLst>
          </pc:picChg>
          <pc:picChg chg="add mod">
            <ac:chgData name="Long, Weitong" userId="c6662185-7318-410f-97e5-d6e77f6614a1" providerId="ADAL" clId="{94DE0981-DB37-4F67-BFB8-11A10225424F}" dt="2023-01-24T15:47:13.064" v="49"/>
            <ac:picMkLst>
              <pc:docMk/>
              <pc:sldMasterMk cId="0" sldId="2147483648"/>
              <pc:sldLayoutMk cId="3911264069" sldId="2147483666"/>
              <ac:picMk id="7" creationId="{59307530-9BA6-4074-A1D0-C6DCEE19EBCA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5:53.334" v="22"/>
          <pc:sldLayoutMkLst>
            <pc:docMk/>
            <pc:sldMasterMk cId="0" sldId="2147483648"/>
            <pc:sldLayoutMk cId="2403301044" sldId="2147483667"/>
          </pc:sldLayoutMkLst>
          <pc:picChg chg="add mod">
            <ac:chgData name="Long, Weitong" userId="c6662185-7318-410f-97e5-d6e77f6614a1" providerId="ADAL" clId="{94DE0981-DB37-4F67-BFB8-11A10225424F}" dt="2023-01-24T15:45:53.334" v="22"/>
            <ac:picMkLst>
              <pc:docMk/>
              <pc:sldMasterMk cId="0" sldId="2147483648"/>
              <pc:sldLayoutMk cId="2403301044" sldId="2147483667"/>
              <ac:picMk id="7" creationId="{E82A4D20-2DDC-4598-A803-868E346C8CAF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03.912" v="28"/>
          <pc:sldLayoutMkLst>
            <pc:docMk/>
            <pc:sldMasterMk cId="0" sldId="2147483648"/>
            <pc:sldLayoutMk cId="32035172" sldId="2147483668"/>
          </pc:sldLayoutMkLst>
          <pc:picChg chg="add mod">
            <ac:chgData name="Long, Weitong" userId="c6662185-7318-410f-97e5-d6e77f6614a1" providerId="ADAL" clId="{94DE0981-DB37-4F67-BFB8-11A10225424F}" dt="2023-01-24T15:46:03.912" v="28"/>
            <ac:picMkLst>
              <pc:docMk/>
              <pc:sldMasterMk cId="0" sldId="2147483648"/>
              <pc:sldLayoutMk cId="32035172" sldId="2147483668"/>
              <ac:picMk id="5" creationId="{499BDA9C-9A19-4DCA-B029-F7D218137030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5:55.417" v="23"/>
          <pc:sldLayoutMkLst>
            <pc:docMk/>
            <pc:sldMasterMk cId="0" sldId="2147483648"/>
            <pc:sldLayoutMk cId="1270493174" sldId="2147483669"/>
          </pc:sldLayoutMkLst>
          <pc:picChg chg="add mod">
            <ac:chgData name="Long, Weitong" userId="c6662185-7318-410f-97e5-d6e77f6614a1" providerId="ADAL" clId="{94DE0981-DB37-4F67-BFB8-11A10225424F}" dt="2023-01-24T15:45:55.417" v="23"/>
            <ac:picMkLst>
              <pc:docMk/>
              <pc:sldMasterMk cId="0" sldId="2147483648"/>
              <pc:sldLayoutMk cId="1270493174" sldId="2147483669"/>
              <ac:picMk id="7" creationId="{31F2D1BB-67A9-4D65-8BEB-687922AE8885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5:56.815" v="24"/>
          <pc:sldLayoutMkLst>
            <pc:docMk/>
            <pc:sldMasterMk cId="0" sldId="2147483648"/>
            <pc:sldLayoutMk cId="3295017417" sldId="2147483670"/>
          </pc:sldLayoutMkLst>
          <pc:picChg chg="add mod">
            <ac:chgData name="Long, Weitong" userId="c6662185-7318-410f-97e5-d6e77f6614a1" providerId="ADAL" clId="{94DE0981-DB37-4F67-BFB8-11A10225424F}" dt="2023-01-24T15:45:56.815" v="24"/>
            <ac:picMkLst>
              <pc:docMk/>
              <pc:sldMasterMk cId="0" sldId="2147483648"/>
              <pc:sldLayoutMk cId="3295017417" sldId="2147483670"/>
              <ac:picMk id="9" creationId="{B772BE93-823C-4A71-9131-4FA659FE6572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5:58.456" v="25"/>
          <pc:sldLayoutMkLst>
            <pc:docMk/>
            <pc:sldMasterMk cId="0" sldId="2147483648"/>
            <pc:sldLayoutMk cId="895406752" sldId="2147483671"/>
          </pc:sldLayoutMkLst>
          <pc:picChg chg="add mod">
            <ac:chgData name="Long, Weitong" userId="c6662185-7318-410f-97e5-d6e77f6614a1" providerId="ADAL" clId="{94DE0981-DB37-4F67-BFB8-11A10225424F}" dt="2023-01-24T15:45:58.456" v="25"/>
            <ac:picMkLst>
              <pc:docMk/>
              <pc:sldMasterMk cId="0" sldId="2147483648"/>
              <pc:sldLayoutMk cId="895406752" sldId="2147483671"/>
              <ac:picMk id="9" creationId="{355C9E65-04DB-4605-B5AE-BCA14C8A50BD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5:59.926" v="26"/>
          <pc:sldLayoutMkLst>
            <pc:docMk/>
            <pc:sldMasterMk cId="0" sldId="2147483648"/>
            <pc:sldLayoutMk cId="1628394089" sldId="2147483672"/>
          </pc:sldLayoutMkLst>
          <pc:picChg chg="add mod">
            <ac:chgData name="Long, Weitong" userId="c6662185-7318-410f-97e5-d6e77f6614a1" providerId="ADAL" clId="{94DE0981-DB37-4F67-BFB8-11A10225424F}" dt="2023-01-24T15:45:59.926" v="26"/>
            <ac:picMkLst>
              <pc:docMk/>
              <pc:sldMasterMk cId="0" sldId="2147483648"/>
              <pc:sldLayoutMk cId="1628394089" sldId="2147483672"/>
              <ac:picMk id="8" creationId="{ACBBB8C4-9BD1-4F91-B902-1ABCBFFB02E8}"/>
            </ac:picMkLst>
          </pc:picChg>
        </pc:sldLayoutChg>
        <pc:sldLayoutChg chg="addSp modSp">
          <pc:chgData name="Long, Weitong" userId="c6662185-7318-410f-97e5-d6e77f6614a1" providerId="ADAL" clId="{94DE0981-DB37-4F67-BFB8-11A10225424F}" dt="2023-01-24T15:46:02.263" v="27"/>
          <pc:sldLayoutMkLst>
            <pc:docMk/>
            <pc:sldMasterMk cId="0" sldId="2147483648"/>
            <pc:sldLayoutMk cId="460759168" sldId="2147483673"/>
          </pc:sldLayoutMkLst>
          <pc:picChg chg="add mod">
            <ac:chgData name="Long, Weitong" userId="c6662185-7318-410f-97e5-d6e77f6614a1" providerId="ADAL" clId="{94DE0981-DB37-4F67-BFB8-11A10225424F}" dt="2023-01-24T15:46:02.263" v="27"/>
            <ac:picMkLst>
              <pc:docMk/>
              <pc:sldMasterMk cId="0" sldId="2147483648"/>
              <pc:sldLayoutMk cId="460759168" sldId="2147483673"/>
              <ac:picMk id="6" creationId="{1B1CF926-81AA-40C2-9A1F-17B5497A9039}"/>
            </ac:picMkLst>
          </pc:picChg>
        </pc:sldLayoutChg>
      </pc:sldMasterChg>
    </pc:docChg>
  </pc:docChgLst>
  <pc:docChgLst>
    <pc:chgData name="Long, Weitong" userId="c6662185-7318-410f-97e5-d6e77f6614a1" providerId="ADAL" clId="{5A7AB691-0FE3-4242-B9D5-C7D72B61C83A}"/>
    <pc:docChg chg="undo custSel modSld">
      <pc:chgData name="Long, Weitong" userId="c6662185-7318-410f-97e5-d6e77f6614a1" providerId="ADAL" clId="{5A7AB691-0FE3-4242-B9D5-C7D72B61C83A}" dt="2024-05-18T12:41:53.873" v="10" actId="14100"/>
      <pc:docMkLst>
        <pc:docMk/>
      </pc:docMkLst>
      <pc:sldChg chg="addSp modSp mod modAnim">
        <pc:chgData name="Long, Weitong" userId="c6662185-7318-410f-97e5-d6e77f6614a1" providerId="ADAL" clId="{5A7AB691-0FE3-4242-B9D5-C7D72B61C83A}" dt="2024-05-18T12:41:53.873" v="10" actId="14100"/>
        <pc:sldMkLst>
          <pc:docMk/>
          <pc:sldMk cId="3577001363" sldId="277"/>
        </pc:sldMkLst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6" creationId="{F3C18B2E-8EC7-4F4A-A86F-E9B9C6FBA776}"/>
          </ac:spMkLst>
        </pc:spChg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7" creationId="{224869B4-726B-432B-AA41-8AA9EB00566B}"/>
          </ac:spMkLst>
        </pc:spChg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8" creationId="{91A97F68-F4E2-4B7C-8429-F0CC9614B5F2}"/>
          </ac:spMkLst>
        </pc:spChg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9" creationId="{5C71B359-A122-473D-A97F-043A10B9C204}"/>
          </ac:spMkLst>
        </pc:spChg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10" creationId="{4E5EB2DF-96C1-4D0C-991B-4E6AF8B41D8F}"/>
          </ac:spMkLst>
        </pc:spChg>
        <pc:spChg chg="mod">
          <ac:chgData name="Long, Weitong" userId="c6662185-7318-410f-97e5-d6e77f6614a1" providerId="ADAL" clId="{5A7AB691-0FE3-4242-B9D5-C7D72B61C83A}" dt="2024-05-18T12:41:38.042" v="8"/>
          <ac:spMkLst>
            <pc:docMk/>
            <pc:sldMk cId="3577001363" sldId="277"/>
            <ac:spMk id="15" creationId="{497779AA-767C-4834-87E1-B20A71F9E59E}"/>
          </ac:spMkLst>
        </pc:spChg>
        <pc:spChg chg="mod">
          <ac:chgData name="Long, Weitong" userId="c6662185-7318-410f-97e5-d6e77f6614a1" providerId="ADAL" clId="{5A7AB691-0FE3-4242-B9D5-C7D72B61C83A}" dt="2024-05-18T12:41:53.873" v="10" actId="14100"/>
          <ac:spMkLst>
            <pc:docMk/>
            <pc:sldMk cId="3577001363" sldId="277"/>
            <ac:spMk id="16" creationId="{883DCD27-2B72-4C97-8926-D1956FC3CE7F}"/>
          </ac:spMkLst>
        </pc:spChg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17" creationId="{B16A9B2D-9E20-4825-9455-DDBE0BD51774}"/>
          </ac:spMkLst>
        </pc:spChg>
        <pc:spChg chg="mod">
          <ac:chgData name="Long, Weitong" userId="c6662185-7318-410f-97e5-d6e77f6614a1" providerId="ADAL" clId="{5A7AB691-0FE3-4242-B9D5-C7D72B61C83A}" dt="2024-05-18T12:37:22.940" v="7" actId="1076"/>
          <ac:spMkLst>
            <pc:docMk/>
            <pc:sldMk cId="3577001363" sldId="277"/>
            <ac:spMk id="18" creationId="{2868F1B9-6B62-4BED-A452-BE51CFC08261}"/>
          </ac:spMkLst>
        </pc:spChg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19" creationId="{336B3B85-65DE-4470-B3B3-18CAF48C98C9}"/>
          </ac:spMkLst>
        </pc:spChg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21" creationId="{6AAF1CFC-64B0-42EC-9813-3F2A0FDA9A61}"/>
          </ac:spMkLst>
        </pc:spChg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75" creationId="{75778172-379B-45B0-A02C-A300D49AA1EB}"/>
          </ac:spMkLst>
        </pc:spChg>
        <pc:spChg chg="mod">
          <ac:chgData name="Long, Weitong" userId="c6662185-7318-410f-97e5-d6e77f6614a1" providerId="ADAL" clId="{5A7AB691-0FE3-4242-B9D5-C7D72B61C83A}" dt="2024-05-18T12:26:41.451" v="1" actId="164"/>
          <ac:spMkLst>
            <pc:docMk/>
            <pc:sldMk cId="3577001363" sldId="277"/>
            <ac:spMk id="77" creationId="{61101A3E-0310-46C4-985A-98D0B5EF09AE}"/>
          </ac:spMkLst>
        </pc:spChg>
        <pc:grpChg chg="add 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24" creationId="{C464C784-67DE-6327-54E8-EB60C35EAEAD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64" creationId="{EED92C55-51C9-46A7-8CD9-C8C138976003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67" creationId="{24581196-37AA-4ECB-9472-CF7D4AAFDF9C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76" creationId="{30ABBA85-5947-456E-8077-FD7EEE13CB03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78" creationId="{3676875A-5D5D-4A03-B0B5-D061F8817969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79" creationId="{C985AA10-67D7-4FF5-BF1E-F15C0C7A6F88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80" creationId="{EEB8EDA4-061F-4891-AFF5-3DB207E4DFBE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81" creationId="{C5D3D227-AC4A-4693-8C56-02200A791A2A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82" creationId="{B60A307E-0272-4CB6-AF48-79876C57413E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83" creationId="{EC8B40E5-DA82-45E9-BC81-C459433A7F42}"/>
          </ac:grpSpMkLst>
        </pc:grpChg>
        <pc:grpChg chg="mod">
          <ac:chgData name="Long, Weitong" userId="c6662185-7318-410f-97e5-d6e77f6614a1" providerId="ADAL" clId="{5A7AB691-0FE3-4242-B9D5-C7D72B61C83A}" dt="2024-05-18T12:26:41.451" v="1" actId="164"/>
          <ac:grpSpMkLst>
            <pc:docMk/>
            <pc:sldMk cId="3577001363" sldId="277"/>
            <ac:grpSpMk id="84" creationId="{D7D07863-FC62-4F19-969F-E469FE160395}"/>
          </ac:grpSpMkLst>
        </pc:grpChg>
        <pc:picChg chg="mod">
          <ac:chgData name="Long, Weitong" userId="c6662185-7318-410f-97e5-d6e77f6614a1" providerId="ADAL" clId="{5A7AB691-0FE3-4242-B9D5-C7D72B61C83A}" dt="2024-05-18T12:26:41.451" v="1" actId="164"/>
          <ac:picMkLst>
            <pc:docMk/>
            <pc:sldMk cId="3577001363" sldId="277"/>
            <ac:picMk id="54" creationId="{A4F94FB6-9F6D-4672-9BFD-7821677FB220}"/>
          </ac:picMkLst>
        </pc:picChg>
        <pc:picChg chg="mod">
          <ac:chgData name="Long, Weitong" userId="c6662185-7318-410f-97e5-d6e77f6614a1" providerId="ADAL" clId="{5A7AB691-0FE3-4242-B9D5-C7D72B61C83A}" dt="2024-05-18T12:26:41.451" v="1" actId="164"/>
          <ac:picMkLst>
            <pc:docMk/>
            <pc:sldMk cId="3577001363" sldId="277"/>
            <ac:picMk id="56" creationId="{009532BB-56C2-49C9-9774-2796D3690117}"/>
          </ac:picMkLst>
        </pc:picChg>
        <pc:picChg chg="mod">
          <ac:chgData name="Long, Weitong" userId="c6662185-7318-410f-97e5-d6e77f6614a1" providerId="ADAL" clId="{5A7AB691-0FE3-4242-B9D5-C7D72B61C83A}" dt="2024-05-18T12:26:41.451" v="1" actId="164"/>
          <ac:picMkLst>
            <pc:docMk/>
            <pc:sldMk cId="3577001363" sldId="277"/>
            <ac:picMk id="57" creationId="{36529355-862E-4219-88D9-D43D4D6B28A8}"/>
          </ac:picMkLst>
        </pc:picChg>
        <pc:picChg chg="mod">
          <ac:chgData name="Long, Weitong" userId="c6662185-7318-410f-97e5-d6e77f6614a1" providerId="ADAL" clId="{5A7AB691-0FE3-4242-B9D5-C7D72B61C83A}" dt="2024-05-18T12:26:41.451" v="1" actId="164"/>
          <ac:picMkLst>
            <pc:docMk/>
            <pc:sldMk cId="3577001363" sldId="277"/>
            <ac:picMk id="65" creationId="{FB015C54-4D48-478A-8D6F-FB6C9F7B667A}"/>
          </ac:picMkLst>
        </pc:picChg>
        <pc:picChg chg="mod">
          <ac:chgData name="Long, Weitong" userId="c6662185-7318-410f-97e5-d6e77f6614a1" providerId="ADAL" clId="{5A7AB691-0FE3-4242-B9D5-C7D72B61C83A}" dt="2024-05-18T12:26:41.451" v="1" actId="164"/>
          <ac:picMkLst>
            <pc:docMk/>
            <pc:sldMk cId="3577001363" sldId="277"/>
            <ac:picMk id="68" creationId="{C6004992-895A-420D-894A-6B4EBADBD4CF}"/>
          </ac:picMkLst>
        </pc:picChg>
        <pc:picChg chg="mod">
          <ac:chgData name="Long, Weitong" userId="c6662185-7318-410f-97e5-d6e77f6614a1" providerId="ADAL" clId="{5A7AB691-0FE3-4242-B9D5-C7D72B61C83A}" dt="2024-05-18T12:26:41.451" v="1" actId="164"/>
          <ac:picMkLst>
            <pc:docMk/>
            <pc:sldMk cId="3577001363" sldId="277"/>
            <ac:picMk id="69" creationId="{044BD415-4A83-425B-BDC6-C9CDC7166673}"/>
          </ac:picMkLst>
        </pc:picChg>
        <pc:picChg chg="mod">
          <ac:chgData name="Long, Weitong" userId="c6662185-7318-410f-97e5-d6e77f6614a1" providerId="ADAL" clId="{5A7AB691-0FE3-4242-B9D5-C7D72B61C83A}" dt="2024-05-18T12:26:41.451" v="1" actId="164"/>
          <ac:picMkLst>
            <pc:docMk/>
            <pc:sldMk cId="3577001363" sldId="277"/>
            <ac:picMk id="74" creationId="{E354FE0C-C8D9-4490-8B12-06900E7F7A5A}"/>
          </ac:picMkLst>
        </pc:picChg>
        <pc:cxnChg chg="mod">
          <ac:chgData name="Long, Weitong" userId="c6662185-7318-410f-97e5-d6e77f6614a1" providerId="ADAL" clId="{5A7AB691-0FE3-4242-B9D5-C7D72B61C83A}" dt="2024-05-18T12:26:41.451" v="1" actId="164"/>
          <ac:cxnSpMkLst>
            <pc:docMk/>
            <pc:sldMk cId="3577001363" sldId="277"/>
            <ac:cxnSpMk id="11" creationId="{8C30E717-5381-4110-8B03-0B4D5E6887CA}"/>
          </ac:cxnSpMkLst>
        </pc:cxnChg>
        <pc:cxnChg chg="mod">
          <ac:chgData name="Long, Weitong" userId="c6662185-7318-410f-97e5-d6e77f6614a1" providerId="ADAL" clId="{5A7AB691-0FE3-4242-B9D5-C7D72B61C83A}" dt="2024-05-18T12:26:41.451" v="1" actId="164"/>
          <ac:cxnSpMkLst>
            <pc:docMk/>
            <pc:sldMk cId="3577001363" sldId="277"/>
            <ac:cxnSpMk id="12" creationId="{877608FD-0C3B-4E74-9E84-17E71F1BBD01}"/>
          </ac:cxnSpMkLst>
        </pc:cxnChg>
        <pc:cxnChg chg="mod">
          <ac:chgData name="Long, Weitong" userId="c6662185-7318-410f-97e5-d6e77f6614a1" providerId="ADAL" clId="{5A7AB691-0FE3-4242-B9D5-C7D72B61C83A}" dt="2024-05-18T12:26:41.451" v="1" actId="164"/>
          <ac:cxnSpMkLst>
            <pc:docMk/>
            <pc:sldMk cId="3577001363" sldId="277"/>
            <ac:cxnSpMk id="13" creationId="{EBE37D86-FF67-4A29-BD6B-D21309A7F2CC}"/>
          </ac:cxnSpMkLst>
        </pc:cxnChg>
        <pc:cxnChg chg="mod">
          <ac:chgData name="Long, Weitong" userId="c6662185-7318-410f-97e5-d6e77f6614a1" providerId="ADAL" clId="{5A7AB691-0FE3-4242-B9D5-C7D72B61C83A}" dt="2024-05-18T12:26:41.451" v="1" actId="164"/>
          <ac:cxnSpMkLst>
            <pc:docMk/>
            <pc:sldMk cId="3577001363" sldId="277"/>
            <ac:cxnSpMk id="14" creationId="{4B4ED765-E943-43B6-AF28-913B5ED28529}"/>
          </ac:cxnSpMkLst>
        </pc:cxnChg>
        <pc:cxnChg chg="mod">
          <ac:chgData name="Long, Weitong" userId="c6662185-7318-410f-97e5-d6e77f6614a1" providerId="ADAL" clId="{5A7AB691-0FE3-4242-B9D5-C7D72B61C83A}" dt="2024-05-18T12:26:41.451" v="1" actId="164"/>
          <ac:cxnSpMkLst>
            <pc:docMk/>
            <pc:sldMk cId="3577001363" sldId="277"/>
            <ac:cxnSpMk id="20" creationId="{AD198F89-1F0B-4292-8E27-E73741270047}"/>
          </ac:cxnSpMkLst>
        </pc:cxnChg>
        <pc:cxnChg chg="mod">
          <ac:chgData name="Long, Weitong" userId="c6662185-7318-410f-97e5-d6e77f6614a1" providerId="ADAL" clId="{5A7AB691-0FE3-4242-B9D5-C7D72B61C83A}" dt="2024-05-18T12:26:41.451" v="1" actId="164"/>
          <ac:cxnSpMkLst>
            <pc:docMk/>
            <pc:sldMk cId="3577001363" sldId="277"/>
            <ac:cxnSpMk id="58" creationId="{C24FDCB6-5A30-4AE9-A2D2-8A9C99BD59BE}"/>
          </ac:cxnSpMkLst>
        </pc:cxnChg>
        <pc:cxnChg chg="mod">
          <ac:chgData name="Long, Weitong" userId="c6662185-7318-410f-97e5-d6e77f6614a1" providerId="ADAL" clId="{5A7AB691-0FE3-4242-B9D5-C7D72B61C83A}" dt="2024-05-18T12:26:41.451" v="1" actId="164"/>
          <ac:cxnSpMkLst>
            <pc:docMk/>
            <pc:sldMk cId="3577001363" sldId="277"/>
            <ac:cxnSpMk id="60" creationId="{16643EB6-303B-4C18-8711-575D98870B19}"/>
          </ac:cxnSpMkLst>
        </pc:cxnChg>
        <pc:cxnChg chg="mod">
          <ac:chgData name="Long, Weitong" userId="c6662185-7318-410f-97e5-d6e77f6614a1" providerId="ADAL" clId="{5A7AB691-0FE3-4242-B9D5-C7D72B61C83A}" dt="2024-05-18T12:26:41.451" v="1" actId="164"/>
          <ac:cxnSpMkLst>
            <pc:docMk/>
            <pc:sldMk cId="3577001363" sldId="277"/>
            <ac:cxnSpMk id="70" creationId="{185245F8-B196-4651-BC57-0A0B2B748F5E}"/>
          </ac:cxnSpMkLst>
        </pc:cxnChg>
        <pc:cxnChg chg="mod">
          <ac:chgData name="Long, Weitong" userId="c6662185-7318-410f-97e5-d6e77f6614a1" providerId="ADAL" clId="{5A7AB691-0FE3-4242-B9D5-C7D72B61C83A}" dt="2024-05-18T12:26:41.451" v="1" actId="164"/>
          <ac:cxnSpMkLst>
            <pc:docMk/>
            <pc:sldMk cId="3577001363" sldId="277"/>
            <ac:cxnSpMk id="71" creationId="{3DDC7FBF-2D61-4EA7-AEC5-C2470C8C0272}"/>
          </ac:cxnSpMkLst>
        </pc:cxnChg>
      </pc:sldChg>
    </pc:docChg>
  </pc:docChgLst>
  <pc:docChgLst>
    <pc:chgData name="Long, Weitong" userId="c6662185-7318-410f-97e5-d6e77f6614a1" providerId="ADAL" clId="{714146FE-7A07-4FAD-93E1-156A3F892473}"/>
    <pc:docChg chg="undo custSel addSld delSld modSld sldOrd modMainMaster modSection">
      <pc:chgData name="Long, Weitong" userId="c6662185-7318-410f-97e5-d6e77f6614a1" providerId="ADAL" clId="{714146FE-7A07-4FAD-93E1-156A3F892473}" dt="2023-06-21T08:18:37.110" v="1688" actId="113"/>
      <pc:docMkLst>
        <pc:docMk/>
      </pc:docMkLst>
      <pc:sldChg chg="addSp delSp modSp mod">
        <pc:chgData name="Long, Weitong" userId="c6662185-7318-410f-97e5-d6e77f6614a1" providerId="ADAL" clId="{714146FE-7A07-4FAD-93E1-156A3F892473}" dt="2023-06-02T05:00:20.078" v="1617" actId="478"/>
        <pc:sldMkLst>
          <pc:docMk/>
          <pc:sldMk cId="1983885521" sldId="256"/>
        </pc:sldMkLst>
        <pc:spChg chg="mod">
          <ac:chgData name="Long, Weitong" userId="c6662185-7318-410f-97e5-d6e77f6614a1" providerId="ADAL" clId="{714146FE-7A07-4FAD-93E1-156A3F892473}" dt="2023-06-02T05:00:12.497" v="1615" actId="113"/>
          <ac:spMkLst>
            <pc:docMk/>
            <pc:sldMk cId="1983885521" sldId="256"/>
            <ac:spMk id="2" creationId="{00000000-0000-0000-0000-000000000000}"/>
          </ac:spMkLst>
        </pc:spChg>
        <pc:spChg chg="mod">
          <ac:chgData name="Long, Weitong" userId="c6662185-7318-410f-97e5-d6e77f6614a1" providerId="ADAL" clId="{714146FE-7A07-4FAD-93E1-156A3F892473}" dt="2023-05-05T13:08:36.653" v="39" actId="20577"/>
          <ac:spMkLst>
            <pc:docMk/>
            <pc:sldMk cId="1983885521" sldId="256"/>
            <ac:spMk id="5" creationId="{00000000-0000-0000-0000-000000000000}"/>
          </ac:spMkLst>
        </pc:spChg>
        <pc:picChg chg="add del">
          <ac:chgData name="Long, Weitong" userId="c6662185-7318-410f-97e5-d6e77f6614a1" providerId="ADAL" clId="{714146FE-7A07-4FAD-93E1-156A3F892473}" dt="2023-06-02T05:00:20.078" v="1617" actId="478"/>
          <ac:picMkLst>
            <pc:docMk/>
            <pc:sldMk cId="1983885521" sldId="256"/>
            <ac:picMk id="25" creationId="{CBCE9495-B6D7-4D5D-A62F-C08E05F263BE}"/>
          </ac:picMkLst>
        </pc:picChg>
      </pc:sldChg>
      <pc:sldChg chg="modSp mod">
        <pc:chgData name="Long, Weitong" userId="c6662185-7318-410f-97e5-d6e77f6614a1" providerId="ADAL" clId="{714146FE-7A07-4FAD-93E1-156A3F892473}" dt="2023-05-05T14:42:20.306" v="50" actId="207"/>
        <pc:sldMkLst>
          <pc:docMk/>
          <pc:sldMk cId="373284808" sldId="272"/>
        </pc:sldMkLst>
        <pc:spChg chg="mod">
          <ac:chgData name="Long, Weitong" userId="c6662185-7318-410f-97e5-d6e77f6614a1" providerId="ADAL" clId="{714146FE-7A07-4FAD-93E1-156A3F892473}" dt="2023-05-05T14:42:10.504" v="49" actId="207"/>
          <ac:spMkLst>
            <pc:docMk/>
            <pc:sldMk cId="373284808" sldId="272"/>
            <ac:spMk id="15" creationId="{272F01C2-B79A-4E84-A002-7B15123DDFE9}"/>
          </ac:spMkLst>
        </pc:spChg>
        <pc:spChg chg="mod">
          <ac:chgData name="Long, Weitong" userId="c6662185-7318-410f-97e5-d6e77f6614a1" providerId="ADAL" clId="{714146FE-7A07-4FAD-93E1-156A3F892473}" dt="2023-05-05T14:42:20.306" v="50" actId="207"/>
          <ac:spMkLst>
            <pc:docMk/>
            <pc:sldMk cId="373284808" sldId="272"/>
            <ac:spMk id="19" creationId="{6E944904-6112-4A98-88B1-EBE86EF2410D}"/>
          </ac:spMkLst>
        </pc:spChg>
        <pc:spChg chg="mod">
          <ac:chgData name="Long, Weitong" userId="c6662185-7318-410f-97e5-d6e77f6614a1" providerId="ADAL" clId="{714146FE-7A07-4FAD-93E1-156A3F892473}" dt="2023-05-05T14:42:05.027" v="48" actId="207"/>
          <ac:spMkLst>
            <pc:docMk/>
            <pc:sldMk cId="373284808" sldId="272"/>
            <ac:spMk id="23" creationId="{26EB369E-AE90-4C9E-9E0E-816E9D609C7C}"/>
          </ac:spMkLst>
        </pc:spChg>
      </pc:sldChg>
      <pc:sldChg chg="modSp mod">
        <pc:chgData name="Long, Weitong" userId="c6662185-7318-410f-97e5-d6e77f6614a1" providerId="ADAL" clId="{714146FE-7A07-4FAD-93E1-156A3F892473}" dt="2023-05-05T14:43:39.571" v="58" actId="14100"/>
        <pc:sldMkLst>
          <pc:docMk/>
          <pc:sldMk cId="1912831195" sldId="273"/>
        </pc:sldMkLst>
        <pc:picChg chg="mod">
          <ac:chgData name="Long, Weitong" userId="c6662185-7318-410f-97e5-d6e77f6614a1" providerId="ADAL" clId="{714146FE-7A07-4FAD-93E1-156A3F892473}" dt="2023-05-05T14:43:39.571" v="58" actId="14100"/>
          <ac:picMkLst>
            <pc:docMk/>
            <pc:sldMk cId="1912831195" sldId="273"/>
            <ac:picMk id="6" creationId="{E59ACDC1-4E07-4F99-9B5A-32460B25B6B2}"/>
          </ac:picMkLst>
        </pc:picChg>
      </pc:sldChg>
      <pc:sldChg chg="modSp mod">
        <pc:chgData name="Long, Weitong" userId="c6662185-7318-410f-97e5-d6e77f6614a1" providerId="ADAL" clId="{714146FE-7A07-4FAD-93E1-156A3F892473}" dt="2023-05-05T16:50:04.732" v="521" actId="20577"/>
        <pc:sldMkLst>
          <pc:docMk/>
          <pc:sldMk cId="113140289" sldId="274"/>
        </pc:sldMkLst>
        <pc:spChg chg="mod">
          <ac:chgData name="Long, Weitong" userId="c6662185-7318-410f-97e5-d6e77f6614a1" providerId="ADAL" clId="{714146FE-7A07-4FAD-93E1-156A3F892473}" dt="2023-05-05T16:50:04.732" v="521" actId="20577"/>
          <ac:spMkLst>
            <pc:docMk/>
            <pc:sldMk cId="113140289" sldId="274"/>
            <ac:spMk id="3" creationId="{41E7F12C-32D7-4452-81F2-D27516870C6B}"/>
          </ac:spMkLst>
        </pc:spChg>
      </pc:sldChg>
      <pc:sldChg chg="modSp mod">
        <pc:chgData name="Long, Weitong" userId="c6662185-7318-410f-97e5-d6e77f6614a1" providerId="ADAL" clId="{714146FE-7A07-4FAD-93E1-156A3F892473}" dt="2023-06-21T08:18:37.110" v="1688" actId="113"/>
        <pc:sldMkLst>
          <pc:docMk/>
          <pc:sldMk cId="2019971998" sldId="275"/>
        </pc:sldMkLst>
        <pc:spChg chg="mod">
          <ac:chgData name="Long, Weitong" userId="c6662185-7318-410f-97e5-d6e77f6614a1" providerId="ADAL" clId="{714146FE-7A07-4FAD-93E1-156A3F892473}" dt="2023-06-21T08:18:37.110" v="1688" actId="113"/>
          <ac:spMkLst>
            <pc:docMk/>
            <pc:sldMk cId="2019971998" sldId="275"/>
            <ac:spMk id="2" creationId="{5959D6F7-2C0A-484F-A0BC-F9264CA0330F}"/>
          </ac:spMkLst>
        </pc:spChg>
        <pc:spChg chg="mod">
          <ac:chgData name="Long, Weitong" userId="c6662185-7318-410f-97e5-d6e77f6614a1" providerId="ADAL" clId="{714146FE-7A07-4FAD-93E1-156A3F892473}" dt="2023-06-21T08:16:54.917" v="1685" actId="1076"/>
          <ac:spMkLst>
            <pc:docMk/>
            <pc:sldMk cId="2019971998" sldId="275"/>
            <ac:spMk id="7" creationId="{6A4EF689-84ED-4C50-ACE2-AF78D57BEFCF}"/>
          </ac:spMkLst>
        </pc:spChg>
      </pc:sldChg>
      <pc:sldChg chg="delSp modSp mod delAnim">
        <pc:chgData name="Long, Weitong" userId="c6662185-7318-410f-97e5-d6e77f6614a1" providerId="ADAL" clId="{714146FE-7A07-4FAD-93E1-156A3F892473}" dt="2023-06-12T09:29:21.545" v="1645" actId="20577"/>
        <pc:sldMkLst>
          <pc:docMk/>
          <pc:sldMk cId="3577001363" sldId="277"/>
        </pc:sldMkLst>
        <pc:spChg chg="mod">
          <ac:chgData name="Long, Weitong" userId="c6662185-7318-410f-97e5-d6e77f6614a1" providerId="ADAL" clId="{714146FE-7A07-4FAD-93E1-156A3F892473}" dt="2023-06-12T09:29:21.545" v="1645" actId="20577"/>
          <ac:spMkLst>
            <pc:docMk/>
            <pc:sldMk cId="3577001363" sldId="277"/>
            <ac:spMk id="16" creationId="{883DCD27-2B72-4C97-8926-D1956FC3CE7F}"/>
          </ac:spMkLst>
        </pc:spChg>
        <pc:spChg chg="mod">
          <ac:chgData name="Long, Weitong" userId="c6662185-7318-410f-97e5-d6e77f6614a1" providerId="ADAL" clId="{714146FE-7A07-4FAD-93E1-156A3F892473}" dt="2023-05-05T15:41:58.935" v="198" actId="20577"/>
          <ac:spMkLst>
            <pc:docMk/>
            <pc:sldMk cId="3577001363" sldId="277"/>
            <ac:spMk id="18" creationId="{2868F1B9-6B62-4BED-A452-BE51CFC08261}"/>
          </ac:spMkLst>
        </pc:spChg>
        <pc:spChg chg="mod">
          <ac:chgData name="Long, Weitong" userId="c6662185-7318-410f-97e5-d6e77f6614a1" providerId="ADAL" clId="{714146FE-7A07-4FAD-93E1-156A3F892473}" dt="2023-06-02T03:44:29.094" v="1275" actId="1076"/>
          <ac:spMkLst>
            <pc:docMk/>
            <pc:sldMk cId="3577001363" sldId="277"/>
            <ac:spMk id="75" creationId="{75778172-379B-45B0-A02C-A300D49AA1EB}"/>
          </ac:spMkLst>
        </pc:spChg>
        <pc:spChg chg="mod">
          <ac:chgData name="Long, Weitong" userId="c6662185-7318-410f-97e5-d6e77f6614a1" providerId="ADAL" clId="{714146FE-7A07-4FAD-93E1-156A3F892473}" dt="2023-06-02T03:44:34.425" v="1276" actId="1076"/>
          <ac:spMkLst>
            <pc:docMk/>
            <pc:sldMk cId="3577001363" sldId="277"/>
            <ac:spMk id="77" creationId="{61101A3E-0310-46C4-985A-98D0B5EF09AE}"/>
          </ac:spMkLst>
        </pc:spChg>
        <pc:grpChg chg="del">
          <ac:chgData name="Long, Weitong" userId="c6662185-7318-410f-97e5-d6e77f6614a1" providerId="ADAL" clId="{714146FE-7A07-4FAD-93E1-156A3F892473}" dt="2023-06-02T03:43:24.120" v="1268" actId="478"/>
          <ac:grpSpMkLst>
            <pc:docMk/>
            <pc:sldMk cId="3577001363" sldId="277"/>
            <ac:grpSpMk id="45" creationId="{973776ED-F810-4E9A-9DA3-90D59E3F8336}"/>
          </ac:grpSpMkLst>
        </pc:grpChg>
        <pc:grpChg chg="del">
          <ac:chgData name="Long, Weitong" userId="c6662185-7318-410f-97e5-d6e77f6614a1" providerId="ADAL" clId="{714146FE-7A07-4FAD-93E1-156A3F892473}" dt="2023-06-02T03:43:20.285" v="1267" actId="478"/>
          <ac:grpSpMkLst>
            <pc:docMk/>
            <pc:sldMk cId="3577001363" sldId="277"/>
            <ac:grpSpMk id="46" creationId="{58DB38AF-D2B3-4E16-8489-0F7D6D82D7AF}"/>
          </ac:grpSpMkLst>
        </pc:grpChg>
        <pc:grpChg chg="del">
          <ac:chgData name="Long, Weitong" userId="c6662185-7318-410f-97e5-d6e77f6614a1" providerId="ADAL" clId="{714146FE-7A07-4FAD-93E1-156A3F892473}" dt="2023-06-02T03:43:42.310" v="1269" actId="478"/>
          <ac:grpSpMkLst>
            <pc:docMk/>
            <pc:sldMk cId="3577001363" sldId="277"/>
            <ac:grpSpMk id="66" creationId="{E7C607A0-6AD7-4780-936E-D9F6ACF7BCD2}"/>
          </ac:grpSpMkLst>
        </pc:grpChg>
        <pc:grpChg chg="del">
          <ac:chgData name="Long, Weitong" userId="c6662185-7318-410f-97e5-d6e77f6614a1" providerId="ADAL" clId="{714146FE-7A07-4FAD-93E1-156A3F892473}" dt="2023-06-02T03:43:46.571" v="1270" actId="478"/>
          <ac:grpSpMkLst>
            <pc:docMk/>
            <pc:sldMk cId="3577001363" sldId="277"/>
            <ac:grpSpMk id="72" creationId="{751DA119-133B-4017-A5D7-3D83A1E586A4}"/>
          </ac:grpSpMkLst>
        </pc:grpChg>
        <pc:grpChg chg="mod">
          <ac:chgData name="Long, Weitong" userId="c6662185-7318-410f-97e5-d6e77f6614a1" providerId="ADAL" clId="{714146FE-7A07-4FAD-93E1-156A3F892473}" dt="2023-06-02T03:44:04.762" v="1273" actId="1076"/>
          <ac:grpSpMkLst>
            <pc:docMk/>
            <pc:sldMk cId="3577001363" sldId="277"/>
            <ac:grpSpMk id="83" creationId="{EC8B40E5-DA82-45E9-BC81-C459433A7F42}"/>
          </ac:grpSpMkLst>
        </pc:grpChg>
        <pc:picChg chg="del">
          <ac:chgData name="Long, Weitong" userId="c6662185-7318-410f-97e5-d6e77f6614a1" providerId="ADAL" clId="{714146FE-7A07-4FAD-93E1-156A3F892473}" dt="2023-06-02T03:43:42.310" v="1269" actId="478"/>
          <ac:picMkLst>
            <pc:docMk/>
            <pc:sldMk cId="3577001363" sldId="277"/>
            <ac:picMk id="63" creationId="{C4727483-E0D9-4236-9785-5AA2891FECED}"/>
          </ac:picMkLst>
        </pc:picChg>
        <pc:picChg chg="mod">
          <ac:chgData name="Long, Weitong" userId="c6662185-7318-410f-97e5-d6e77f6614a1" providerId="ADAL" clId="{714146FE-7A07-4FAD-93E1-156A3F892473}" dt="2023-06-02T03:43:55.888" v="1272" actId="1076"/>
          <ac:picMkLst>
            <pc:docMk/>
            <pc:sldMk cId="3577001363" sldId="277"/>
            <ac:picMk id="65" creationId="{FB015C54-4D48-478A-8D6F-FB6C9F7B667A}"/>
          </ac:picMkLst>
        </pc:picChg>
        <pc:picChg chg="del">
          <ac:chgData name="Long, Weitong" userId="c6662185-7318-410f-97e5-d6e77f6614a1" providerId="ADAL" clId="{714146FE-7A07-4FAD-93E1-156A3F892473}" dt="2023-06-02T03:43:46.571" v="1270" actId="478"/>
          <ac:picMkLst>
            <pc:docMk/>
            <pc:sldMk cId="3577001363" sldId="277"/>
            <ac:picMk id="73" creationId="{0BA7D5F6-4139-4A7D-8FFB-E5734D4A5EF2}"/>
          </ac:picMkLst>
        </pc:picChg>
        <pc:picChg chg="mod">
          <ac:chgData name="Long, Weitong" userId="c6662185-7318-410f-97e5-d6e77f6614a1" providerId="ADAL" clId="{714146FE-7A07-4FAD-93E1-156A3F892473}" dt="2023-06-02T03:43:50.587" v="1271" actId="1076"/>
          <ac:picMkLst>
            <pc:docMk/>
            <pc:sldMk cId="3577001363" sldId="277"/>
            <ac:picMk id="74" creationId="{E354FE0C-C8D9-4490-8B12-06900E7F7A5A}"/>
          </ac:picMkLst>
        </pc:picChg>
        <pc:cxnChg chg="mod">
          <ac:chgData name="Long, Weitong" userId="c6662185-7318-410f-97e5-d6e77f6614a1" providerId="ADAL" clId="{714146FE-7A07-4FAD-93E1-156A3F892473}" dt="2023-06-02T03:44:13.646" v="1274" actId="14100"/>
          <ac:cxnSpMkLst>
            <pc:docMk/>
            <pc:sldMk cId="3577001363" sldId="277"/>
            <ac:cxnSpMk id="13" creationId="{EBE37D86-FF67-4A29-BD6B-D21309A7F2CC}"/>
          </ac:cxnSpMkLst>
        </pc:cxnChg>
      </pc:sldChg>
      <pc:sldChg chg="ord">
        <pc:chgData name="Long, Weitong" userId="c6662185-7318-410f-97e5-d6e77f6614a1" providerId="ADAL" clId="{714146FE-7A07-4FAD-93E1-156A3F892473}" dt="2023-06-02T05:04:45.002" v="1640"/>
        <pc:sldMkLst>
          <pc:docMk/>
          <pc:sldMk cId="1445091137" sldId="278"/>
        </pc:sldMkLst>
      </pc:sldChg>
      <pc:sldChg chg="addSp delSp modSp mod delAnim modAnim">
        <pc:chgData name="Long, Weitong" userId="c6662185-7318-410f-97e5-d6e77f6614a1" providerId="ADAL" clId="{714146FE-7A07-4FAD-93E1-156A3F892473}" dt="2023-05-09T21:33:08.940" v="834" actId="1076"/>
        <pc:sldMkLst>
          <pc:docMk/>
          <pc:sldMk cId="3480391358" sldId="280"/>
        </pc:sldMkLst>
        <pc:spChg chg="mod">
          <ac:chgData name="Long, Weitong" userId="c6662185-7318-410f-97e5-d6e77f6614a1" providerId="ADAL" clId="{714146FE-7A07-4FAD-93E1-156A3F892473}" dt="2023-05-09T21:33:00.629" v="833"/>
          <ac:spMkLst>
            <pc:docMk/>
            <pc:sldMk cId="3480391358" sldId="280"/>
            <ac:spMk id="14" creationId="{82B9C0F7-2343-ED9B-2596-1515156F5019}"/>
          </ac:spMkLst>
        </pc:spChg>
        <pc:spChg chg="mod">
          <ac:chgData name="Long, Weitong" userId="c6662185-7318-410f-97e5-d6e77f6614a1" providerId="ADAL" clId="{714146FE-7A07-4FAD-93E1-156A3F892473}" dt="2023-05-09T21:33:00.629" v="833"/>
          <ac:spMkLst>
            <pc:docMk/>
            <pc:sldMk cId="3480391358" sldId="280"/>
            <ac:spMk id="18" creationId="{5E67FD0D-1008-BFBF-1DB2-575BA9063918}"/>
          </ac:spMkLst>
        </pc:spChg>
        <pc:spChg chg="mod">
          <ac:chgData name="Long, Weitong" userId="c6662185-7318-410f-97e5-d6e77f6614a1" providerId="ADAL" clId="{714146FE-7A07-4FAD-93E1-156A3F892473}" dt="2023-05-09T21:33:00.629" v="833"/>
          <ac:spMkLst>
            <pc:docMk/>
            <pc:sldMk cId="3480391358" sldId="280"/>
            <ac:spMk id="19" creationId="{16E7A3C2-CEBF-AE61-F755-48D17EF87D5B}"/>
          </ac:spMkLst>
        </pc:spChg>
        <pc:spChg chg="mod">
          <ac:chgData name="Long, Weitong" userId="c6662185-7318-410f-97e5-d6e77f6614a1" providerId="ADAL" clId="{714146FE-7A07-4FAD-93E1-156A3F892473}" dt="2023-05-09T21:33:00.629" v="833"/>
          <ac:spMkLst>
            <pc:docMk/>
            <pc:sldMk cId="3480391358" sldId="280"/>
            <ac:spMk id="21" creationId="{16B81A12-4998-CEBB-4402-E8B635E51849}"/>
          </ac:spMkLst>
        </pc:spChg>
        <pc:spChg chg="mod">
          <ac:chgData name="Long, Weitong" userId="c6662185-7318-410f-97e5-d6e77f6614a1" providerId="ADAL" clId="{714146FE-7A07-4FAD-93E1-156A3F892473}" dt="2023-05-09T21:33:00.629" v="833"/>
          <ac:spMkLst>
            <pc:docMk/>
            <pc:sldMk cId="3480391358" sldId="280"/>
            <ac:spMk id="24" creationId="{82103523-9CA1-3FAD-40CF-B20F9F57B1C3}"/>
          </ac:spMkLst>
        </pc:spChg>
        <pc:spChg chg="mod">
          <ac:chgData name="Long, Weitong" userId="c6662185-7318-410f-97e5-d6e77f6614a1" providerId="ADAL" clId="{714146FE-7A07-4FAD-93E1-156A3F892473}" dt="2023-05-09T21:33:00.629" v="833"/>
          <ac:spMkLst>
            <pc:docMk/>
            <pc:sldMk cId="3480391358" sldId="280"/>
            <ac:spMk id="29" creationId="{FB570C95-3DAB-3F90-92CD-4D3189C71091}"/>
          </ac:spMkLst>
        </pc:spChg>
        <pc:spChg chg="mod">
          <ac:chgData name="Long, Weitong" userId="c6662185-7318-410f-97e5-d6e77f6614a1" providerId="ADAL" clId="{714146FE-7A07-4FAD-93E1-156A3F892473}" dt="2023-05-05T16:28:52.410" v="394" actId="207"/>
          <ac:spMkLst>
            <pc:docMk/>
            <pc:sldMk cId="3480391358" sldId="280"/>
            <ac:spMk id="77" creationId="{DEE41854-8F37-421F-AB84-4A0631829C38}"/>
          </ac:spMkLst>
        </pc:spChg>
        <pc:grpChg chg="add mod">
          <ac:chgData name="Long, Weitong" userId="c6662185-7318-410f-97e5-d6e77f6614a1" providerId="ADAL" clId="{714146FE-7A07-4FAD-93E1-156A3F892473}" dt="2023-05-09T21:33:08.940" v="834" actId="1076"/>
          <ac:grpSpMkLst>
            <pc:docMk/>
            <pc:sldMk cId="3480391358" sldId="280"/>
            <ac:grpSpMk id="6" creationId="{95F02C8E-6C37-E1C9-9DCA-D9AA9938FCEF}"/>
          </ac:grpSpMkLst>
        </pc:grpChg>
        <pc:grpChg chg="add mod">
          <ac:chgData name="Long, Weitong" userId="c6662185-7318-410f-97e5-d6e77f6614a1" providerId="ADAL" clId="{714146FE-7A07-4FAD-93E1-156A3F892473}" dt="2023-05-09T21:33:00.629" v="833"/>
          <ac:grpSpMkLst>
            <pc:docMk/>
            <pc:sldMk cId="3480391358" sldId="280"/>
            <ac:grpSpMk id="7" creationId="{E7AFC666-AD9F-3CAB-37FF-C582B58F8D4A}"/>
          </ac:grpSpMkLst>
        </pc:grpChg>
        <pc:grpChg chg="add del mod">
          <ac:chgData name="Long, Weitong" userId="c6662185-7318-410f-97e5-d6e77f6614a1" providerId="ADAL" clId="{714146FE-7A07-4FAD-93E1-156A3F892473}" dt="2023-05-09T21:33:00.246" v="832" actId="21"/>
          <ac:grpSpMkLst>
            <pc:docMk/>
            <pc:sldMk cId="3480391358" sldId="280"/>
            <ac:grpSpMk id="8" creationId="{89CE947A-5C99-7EEC-0158-665B79346AA8}"/>
          </ac:grpSpMkLst>
        </pc:grpChg>
        <pc:grpChg chg="mod">
          <ac:chgData name="Long, Weitong" userId="c6662185-7318-410f-97e5-d6e77f6614a1" providerId="ADAL" clId="{714146FE-7A07-4FAD-93E1-156A3F892473}" dt="2023-05-09T21:33:00.629" v="833"/>
          <ac:grpSpMkLst>
            <pc:docMk/>
            <pc:sldMk cId="3480391358" sldId="280"/>
            <ac:grpSpMk id="9" creationId="{2B73ED3B-904B-6707-9661-265FC1BC45B5}"/>
          </ac:grpSpMkLst>
        </pc:grpChg>
        <pc:grpChg chg="mod">
          <ac:chgData name="Long, Weitong" userId="c6662185-7318-410f-97e5-d6e77f6614a1" providerId="ADAL" clId="{714146FE-7A07-4FAD-93E1-156A3F892473}" dt="2023-05-09T21:33:00.629" v="833"/>
          <ac:grpSpMkLst>
            <pc:docMk/>
            <pc:sldMk cId="3480391358" sldId="280"/>
            <ac:grpSpMk id="10" creationId="{B78E8E9B-0B09-EF10-AFD3-9B4B38D134DA}"/>
          </ac:grpSpMkLst>
        </pc:grpChg>
        <pc:grpChg chg="mod">
          <ac:chgData name="Long, Weitong" userId="c6662185-7318-410f-97e5-d6e77f6614a1" providerId="ADAL" clId="{714146FE-7A07-4FAD-93E1-156A3F892473}" dt="2023-05-09T21:33:00.629" v="833"/>
          <ac:grpSpMkLst>
            <pc:docMk/>
            <pc:sldMk cId="3480391358" sldId="280"/>
            <ac:grpSpMk id="11" creationId="{2E6E2D83-55A8-A197-DE54-9C4DF42F0028}"/>
          </ac:grpSpMkLst>
        </pc:grpChg>
        <pc:grpChg chg="mod">
          <ac:chgData name="Long, Weitong" userId="c6662185-7318-410f-97e5-d6e77f6614a1" providerId="ADAL" clId="{714146FE-7A07-4FAD-93E1-156A3F892473}" dt="2023-05-09T21:33:00.629" v="833"/>
          <ac:grpSpMkLst>
            <pc:docMk/>
            <pc:sldMk cId="3480391358" sldId="280"/>
            <ac:grpSpMk id="13" creationId="{7362CE74-7639-BF50-C389-6E6FBE7A9907}"/>
          </ac:grpSpMkLst>
        </pc:grpChg>
        <pc:grpChg chg="add mod">
          <ac:chgData name="Long, Weitong" userId="c6662185-7318-410f-97e5-d6e77f6614a1" providerId="ADAL" clId="{714146FE-7A07-4FAD-93E1-156A3F892473}" dt="2023-05-09T21:33:00.629" v="833"/>
          <ac:grpSpMkLst>
            <pc:docMk/>
            <pc:sldMk cId="3480391358" sldId="280"/>
            <ac:grpSpMk id="23" creationId="{633B7404-179E-46AD-0DFD-CD293E4C1739}"/>
          </ac:grpSpMkLst>
        </pc:grpChg>
        <pc:grpChg chg="add mod">
          <ac:chgData name="Long, Weitong" userId="c6662185-7318-410f-97e5-d6e77f6614a1" providerId="ADAL" clId="{714146FE-7A07-4FAD-93E1-156A3F892473}" dt="2023-05-09T21:33:00.629" v="833"/>
          <ac:grpSpMkLst>
            <pc:docMk/>
            <pc:sldMk cId="3480391358" sldId="280"/>
            <ac:grpSpMk id="26" creationId="{C0BE4360-3C7F-7C00-7E8F-F90048F84F11}"/>
          </ac:grpSpMkLst>
        </pc:grpChg>
        <pc:grpChg chg="mod">
          <ac:chgData name="Long, Weitong" userId="c6662185-7318-410f-97e5-d6e77f6614a1" providerId="ADAL" clId="{714146FE-7A07-4FAD-93E1-156A3F892473}" dt="2023-05-09T21:33:00.629" v="833"/>
          <ac:grpSpMkLst>
            <pc:docMk/>
            <pc:sldMk cId="3480391358" sldId="280"/>
            <ac:grpSpMk id="27" creationId="{470696BA-EE8A-3912-2C6E-52BE99C5782E}"/>
          </ac:grpSpMkLst>
        </pc:grpChg>
        <pc:grpChg chg="mod">
          <ac:chgData name="Long, Weitong" userId="c6662185-7318-410f-97e5-d6e77f6614a1" providerId="ADAL" clId="{714146FE-7A07-4FAD-93E1-156A3F892473}" dt="2023-05-05T16:28:35.253" v="391" actId="164"/>
          <ac:grpSpMkLst>
            <pc:docMk/>
            <pc:sldMk cId="3480391358" sldId="280"/>
            <ac:grpSpMk id="76" creationId="{B2C2CA5C-E31F-40FF-9B00-768E9E492C25}"/>
          </ac:grpSpMkLst>
        </pc:grpChg>
        <pc:grpChg chg="del">
          <ac:chgData name="Long, Weitong" userId="c6662185-7318-410f-97e5-d6e77f6614a1" providerId="ADAL" clId="{714146FE-7A07-4FAD-93E1-156A3F892473}" dt="2023-05-09T21:33:00.246" v="832" actId="21"/>
          <ac:grpSpMkLst>
            <pc:docMk/>
            <pc:sldMk cId="3480391358" sldId="280"/>
            <ac:grpSpMk id="79" creationId="{0DBCA16C-8DD0-4C3D-BF8C-F9C22FB84E8A}"/>
          </ac:grpSpMkLst>
        </pc:grpChg>
        <pc:grpChg chg="del">
          <ac:chgData name="Long, Weitong" userId="c6662185-7318-410f-97e5-d6e77f6614a1" providerId="ADAL" clId="{714146FE-7A07-4FAD-93E1-156A3F892473}" dt="2023-05-09T21:33:00.246" v="832" actId="21"/>
          <ac:grpSpMkLst>
            <pc:docMk/>
            <pc:sldMk cId="3480391358" sldId="280"/>
            <ac:grpSpMk id="120" creationId="{4BAA7B2B-AEF4-4F62-B892-C5568F9DE56F}"/>
          </ac:grpSpMkLst>
        </pc:grpChg>
        <pc:picChg chg="add mod">
          <ac:chgData name="Long, Weitong" userId="c6662185-7318-410f-97e5-d6e77f6614a1" providerId="ADAL" clId="{714146FE-7A07-4FAD-93E1-156A3F892473}" dt="2023-05-09T21:32:53.479" v="830" actId="164"/>
          <ac:picMkLst>
            <pc:docMk/>
            <pc:sldMk cId="3480391358" sldId="280"/>
            <ac:picMk id="3" creationId="{99B20E5A-7446-3D52-EEDC-4B290A35CF13}"/>
          </ac:picMkLst>
        </pc:picChg>
        <pc:picChg chg="add mod modCrop">
          <ac:chgData name="Long, Weitong" userId="c6662185-7318-410f-97e5-d6e77f6614a1" providerId="ADAL" clId="{714146FE-7A07-4FAD-93E1-156A3F892473}" dt="2023-05-09T21:32:53.479" v="830" actId="164"/>
          <ac:picMkLst>
            <pc:docMk/>
            <pc:sldMk cId="3480391358" sldId="280"/>
            <ac:picMk id="5" creationId="{D2E2FBDC-F0CF-43F4-2323-A9B4185577B8}"/>
          </ac:picMkLst>
        </pc:picChg>
        <pc:picChg chg="del">
          <ac:chgData name="Long, Weitong" userId="c6662185-7318-410f-97e5-d6e77f6614a1" providerId="ADAL" clId="{714146FE-7A07-4FAD-93E1-156A3F892473}" dt="2023-05-09T21:31:43" v="819" actId="478"/>
          <ac:picMkLst>
            <pc:docMk/>
            <pc:sldMk cId="3480391358" sldId="280"/>
            <ac:picMk id="15" creationId="{EAA55092-8768-4404-84F4-85CFCC11BED3}"/>
          </ac:picMkLst>
        </pc:picChg>
        <pc:cxnChg chg="add mod">
          <ac:chgData name="Long, Weitong" userId="c6662185-7318-410f-97e5-d6e77f6614a1" providerId="ADAL" clId="{714146FE-7A07-4FAD-93E1-156A3F892473}" dt="2023-05-05T16:29:04.230" v="396" actId="208"/>
          <ac:cxnSpMkLst>
            <pc:docMk/>
            <pc:sldMk cId="3480391358" sldId="280"/>
            <ac:cxnSpMk id="2" creationId="{7AAE6623-2AAA-446B-A5EF-474F4DFD4ED7}"/>
          </ac:cxnSpMkLst>
        </pc:cxnChg>
        <pc:cxnChg chg="mod">
          <ac:chgData name="Long, Weitong" userId="c6662185-7318-410f-97e5-d6e77f6614a1" providerId="ADAL" clId="{714146FE-7A07-4FAD-93E1-156A3F892473}" dt="2023-05-09T21:33:00.629" v="833"/>
          <ac:cxnSpMkLst>
            <pc:docMk/>
            <pc:sldMk cId="3480391358" sldId="280"/>
            <ac:cxnSpMk id="16" creationId="{4A38325B-D48A-5E7B-ACB8-1D5623A18953}"/>
          </ac:cxnSpMkLst>
        </pc:cxnChg>
        <pc:cxnChg chg="mod">
          <ac:chgData name="Long, Weitong" userId="c6662185-7318-410f-97e5-d6e77f6614a1" providerId="ADAL" clId="{714146FE-7A07-4FAD-93E1-156A3F892473}" dt="2023-05-09T21:33:00.629" v="833"/>
          <ac:cxnSpMkLst>
            <pc:docMk/>
            <pc:sldMk cId="3480391358" sldId="280"/>
            <ac:cxnSpMk id="17" creationId="{AD68D278-451C-3F38-CD73-B7804B693CEB}"/>
          </ac:cxnSpMkLst>
        </pc:cxnChg>
        <pc:cxnChg chg="mod">
          <ac:chgData name="Long, Weitong" userId="c6662185-7318-410f-97e5-d6e77f6614a1" providerId="ADAL" clId="{714146FE-7A07-4FAD-93E1-156A3F892473}" dt="2023-05-09T21:33:00.629" v="833"/>
          <ac:cxnSpMkLst>
            <pc:docMk/>
            <pc:sldMk cId="3480391358" sldId="280"/>
            <ac:cxnSpMk id="20" creationId="{44C2A562-F4DD-2D7B-7B71-2C713ABC0F2A}"/>
          </ac:cxnSpMkLst>
        </pc:cxnChg>
        <pc:cxnChg chg="mod">
          <ac:chgData name="Long, Weitong" userId="c6662185-7318-410f-97e5-d6e77f6614a1" providerId="ADAL" clId="{714146FE-7A07-4FAD-93E1-156A3F892473}" dt="2023-05-09T21:33:00.629" v="833"/>
          <ac:cxnSpMkLst>
            <pc:docMk/>
            <pc:sldMk cId="3480391358" sldId="280"/>
            <ac:cxnSpMk id="22" creationId="{DC2AFB4C-EAC8-B7C1-CA5C-D2FD1A85BFB4}"/>
          </ac:cxnSpMkLst>
        </pc:cxnChg>
        <pc:cxnChg chg="mod">
          <ac:chgData name="Long, Weitong" userId="c6662185-7318-410f-97e5-d6e77f6614a1" providerId="ADAL" clId="{714146FE-7A07-4FAD-93E1-156A3F892473}" dt="2023-05-09T21:33:00.629" v="833"/>
          <ac:cxnSpMkLst>
            <pc:docMk/>
            <pc:sldMk cId="3480391358" sldId="280"/>
            <ac:cxnSpMk id="25" creationId="{F79CCEEF-8FA5-99DC-4C09-0DBE407EC0FE}"/>
          </ac:cxnSpMkLst>
        </pc:cxnChg>
        <pc:cxnChg chg="mod">
          <ac:chgData name="Long, Weitong" userId="c6662185-7318-410f-97e5-d6e77f6614a1" providerId="ADAL" clId="{714146FE-7A07-4FAD-93E1-156A3F892473}" dt="2023-05-09T21:33:00.629" v="833"/>
          <ac:cxnSpMkLst>
            <pc:docMk/>
            <pc:sldMk cId="3480391358" sldId="280"/>
            <ac:cxnSpMk id="28" creationId="{8DB92E32-3118-B05B-3B55-2881AC314C1D}"/>
          </ac:cxnSpMkLst>
        </pc:cxnChg>
        <pc:cxnChg chg="mod">
          <ac:chgData name="Long, Weitong" userId="c6662185-7318-410f-97e5-d6e77f6614a1" providerId="ADAL" clId="{714146FE-7A07-4FAD-93E1-156A3F892473}" dt="2023-05-09T21:33:00.629" v="833"/>
          <ac:cxnSpMkLst>
            <pc:docMk/>
            <pc:sldMk cId="3480391358" sldId="280"/>
            <ac:cxnSpMk id="30" creationId="{D2BC6AAF-0FAC-CCC0-F72C-4BCE58FBCE6B}"/>
          </ac:cxnSpMkLst>
        </pc:cxnChg>
        <pc:cxnChg chg="mod">
          <ac:chgData name="Long, Weitong" userId="c6662185-7318-410f-97e5-d6e77f6614a1" providerId="ADAL" clId="{714146FE-7A07-4FAD-93E1-156A3F892473}" dt="2023-05-09T21:33:00.246" v="832" actId="21"/>
          <ac:cxnSpMkLst>
            <pc:docMk/>
            <pc:sldMk cId="3480391358" sldId="280"/>
            <ac:cxnSpMk id="78" creationId="{3EC0B5E0-B8B1-4C6C-A092-E0CE154A973B}"/>
          </ac:cxnSpMkLst>
        </pc:cxnChg>
        <pc:cxnChg chg="mod">
          <ac:chgData name="Long, Weitong" userId="c6662185-7318-410f-97e5-d6e77f6614a1" providerId="ADAL" clId="{714146FE-7A07-4FAD-93E1-156A3F892473}" dt="2023-05-09T21:33:00.246" v="832" actId="21"/>
          <ac:cxnSpMkLst>
            <pc:docMk/>
            <pc:sldMk cId="3480391358" sldId="280"/>
            <ac:cxnSpMk id="119" creationId="{D639D8C1-FBE1-4004-89E4-B11FA482009C}"/>
          </ac:cxnSpMkLst>
        </pc:cxnChg>
      </pc:sldChg>
      <pc:sldChg chg="modSp mod">
        <pc:chgData name="Long, Weitong" userId="c6662185-7318-410f-97e5-d6e77f6614a1" providerId="ADAL" clId="{714146FE-7A07-4FAD-93E1-156A3F892473}" dt="2023-05-05T15:51:46.805" v="243" actId="20577"/>
        <pc:sldMkLst>
          <pc:docMk/>
          <pc:sldMk cId="3995514970" sldId="2144"/>
        </pc:sldMkLst>
        <pc:spChg chg="mod">
          <ac:chgData name="Long, Weitong" userId="c6662185-7318-410f-97e5-d6e77f6614a1" providerId="ADAL" clId="{714146FE-7A07-4FAD-93E1-156A3F892473}" dt="2023-05-05T15:51:46.805" v="243" actId="20577"/>
          <ac:spMkLst>
            <pc:docMk/>
            <pc:sldMk cId="3995514970" sldId="2144"/>
            <ac:spMk id="2" creationId="{1B5C57AA-498F-4172-BEF9-0A3A3E09BD38}"/>
          </ac:spMkLst>
        </pc:spChg>
      </pc:sldChg>
      <pc:sldChg chg="modSp mod">
        <pc:chgData name="Long, Weitong" userId="c6662185-7318-410f-97e5-d6e77f6614a1" providerId="ADAL" clId="{714146FE-7A07-4FAD-93E1-156A3F892473}" dt="2023-05-05T15:57:41.977" v="297" actId="20577"/>
        <pc:sldMkLst>
          <pc:docMk/>
          <pc:sldMk cId="3575246685" sldId="2146"/>
        </pc:sldMkLst>
        <pc:spChg chg="mod">
          <ac:chgData name="Long, Weitong" userId="c6662185-7318-410f-97e5-d6e77f6614a1" providerId="ADAL" clId="{714146FE-7A07-4FAD-93E1-156A3F892473}" dt="2023-05-05T15:57:41.977" v="297" actId="20577"/>
          <ac:spMkLst>
            <pc:docMk/>
            <pc:sldMk cId="3575246685" sldId="2146"/>
            <ac:spMk id="2" creationId="{1B5C57AA-498F-4172-BEF9-0A3A3E09BD38}"/>
          </ac:spMkLst>
        </pc:spChg>
      </pc:sldChg>
      <pc:sldChg chg="addSp delSp modSp mod delAnim modAnim">
        <pc:chgData name="Long, Weitong" userId="c6662185-7318-410f-97e5-d6e77f6614a1" providerId="ADAL" clId="{714146FE-7A07-4FAD-93E1-156A3F892473}" dt="2023-05-09T21:12:46.781" v="647" actId="20577"/>
        <pc:sldMkLst>
          <pc:docMk/>
          <pc:sldMk cId="2687355625" sldId="2147"/>
        </pc:sldMkLst>
        <pc:spChg chg="mod">
          <ac:chgData name="Long, Weitong" userId="c6662185-7318-410f-97e5-d6e77f6614a1" providerId="ADAL" clId="{714146FE-7A07-4FAD-93E1-156A3F892473}" dt="2023-05-05T16:18:06.396" v="381" actId="20577"/>
          <ac:spMkLst>
            <pc:docMk/>
            <pc:sldMk cId="2687355625" sldId="2147"/>
            <ac:spMk id="3" creationId="{9AF89C0C-5D87-4806-A7D0-58B1D1951D8D}"/>
          </ac:spMkLst>
        </pc:spChg>
        <pc:spChg chg="mod">
          <ac:chgData name="Long, Weitong" userId="c6662185-7318-410f-97e5-d6e77f6614a1" providerId="ADAL" clId="{714146FE-7A07-4FAD-93E1-156A3F892473}" dt="2023-05-05T16:07:58.158" v="308"/>
          <ac:spMkLst>
            <pc:docMk/>
            <pc:sldMk cId="2687355625" sldId="2147"/>
            <ac:spMk id="7" creationId="{27C48E75-C4E6-3EB6-6518-01F24C5CED04}"/>
          </ac:spMkLst>
        </pc:spChg>
        <pc:spChg chg="mod">
          <ac:chgData name="Long, Weitong" userId="c6662185-7318-410f-97e5-d6e77f6614a1" providerId="ADAL" clId="{714146FE-7A07-4FAD-93E1-156A3F892473}" dt="2023-05-09T21:12:28.895" v="641"/>
          <ac:spMkLst>
            <pc:docMk/>
            <pc:sldMk cId="2687355625" sldId="2147"/>
            <ac:spMk id="7" creationId="{96399659-7C52-0809-593F-F1978985E853}"/>
          </ac:spMkLst>
        </pc:spChg>
        <pc:spChg chg="mod">
          <ac:chgData name="Long, Weitong" userId="c6662185-7318-410f-97e5-d6e77f6614a1" providerId="ADAL" clId="{714146FE-7A07-4FAD-93E1-156A3F892473}" dt="2023-05-05T16:07:58.158" v="308"/>
          <ac:spMkLst>
            <pc:docMk/>
            <pc:sldMk cId="2687355625" sldId="2147"/>
            <ac:spMk id="9" creationId="{6250A4B4-5FFD-FFA9-874F-293B154232D0}"/>
          </ac:spMkLst>
        </pc:spChg>
        <pc:spChg chg="mod">
          <ac:chgData name="Long, Weitong" userId="c6662185-7318-410f-97e5-d6e77f6614a1" providerId="ADAL" clId="{714146FE-7A07-4FAD-93E1-156A3F892473}" dt="2023-05-09T21:12:46.781" v="647" actId="20577"/>
          <ac:spMkLst>
            <pc:docMk/>
            <pc:sldMk cId="2687355625" sldId="2147"/>
            <ac:spMk id="9" creationId="{9BAD9523-A2C0-12CD-E555-AE3793A69864}"/>
          </ac:spMkLst>
        </pc:spChg>
        <pc:spChg chg="mod">
          <ac:chgData name="Long, Weitong" userId="c6662185-7318-410f-97e5-d6e77f6614a1" providerId="ADAL" clId="{714146FE-7A07-4FAD-93E1-156A3F892473}" dt="2023-05-05T16:09:20.093" v="331" actId="14100"/>
          <ac:spMkLst>
            <pc:docMk/>
            <pc:sldMk cId="2687355625" sldId="2147"/>
            <ac:spMk id="17" creationId="{CE53A1AE-2AB1-BC3F-472F-03466955ABEF}"/>
          </ac:spMkLst>
        </pc:spChg>
        <pc:spChg chg="mod">
          <ac:chgData name="Long, Weitong" userId="c6662185-7318-410f-97e5-d6e77f6614a1" providerId="ADAL" clId="{714146FE-7A07-4FAD-93E1-156A3F892473}" dt="2023-05-05T16:09:04.884" v="329" actId="1076"/>
          <ac:spMkLst>
            <pc:docMk/>
            <pc:sldMk cId="2687355625" sldId="2147"/>
            <ac:spMk id="19" creationId="{E340EA92-74E6-A359-42AC-1D5AAB2121E6}"/>
          </ac:spMkLst>
        </pc:spChg>
        <pc:spChg chg="mod">
          <ac:chgData name="Long, Weitong" userId="c6662185-7318-410f-97e5-d6e77f6614a1" providerId="ADAL" clId="{714146FE-7A07-4FAD-93E1-156A3F892473}" dt="2023-05-05T16:12:35.681" v="363" actId="14100"/>
          <ac:spMkLst>
            <pc:docMk/>
            <pc:sldMk cId="2687355625" sldId="2147"/>
            <ac:spMk id="31" creationId="{4832D35D-4CD2-91CC-C7DF-A445371A2934}"/>
          </ac:spMkLst>
        </pc:spChg>
        <pc:spChg chg="mod">
          <ac:chgData name="Long, Weitong" userId="c6662185-7318-410f-97e5-d6e77f6614a1" providerId="ADAL" clId="{714146FE-7A07-4FAD-93E1-156A3F892473}" dt="2023-05-05T16:12:51.771" v="365" actId="1076"/>
          <ac:spMkLst>
            <pc:docMk/>
            <pc:sldMk cId="2687355625" sldId="2147"/>
            <ac:spMk id="33" creationId="{6EC89570-D77F-E03A-5420-7536C1ED6EC4}"/>
          </ac:spMkLst>
        </pc:spChg>
        <pc:grpChg chg="add mod">
          <ac:chgData name="Long, Weitong" userId="c6662185-7318-410f-97e5-d6e77f6614a1" providerId="ADAL" clId="{714146FE-7A07-4FAD-93E1-156A3F892473}" dt="2023-05-09T21:12:28.895" v="641"/>
          <ac:grpSpMkLst>
            <pc:docMk/>
            <pc:sldMk cId="2687355625" sldId="2147"/>
            <ac:grpSpMk id="6" creationId="{7DC9D555-13ED-C882-D968-14D2B55043DD}"/>
          </ac:grpSpMkLst>
        </pc:grpChg>
        <pc:grpChg chg="add del mod">
          <ac:chgData name="Long, Weitong" userId="c6662185-7318-410f-97e5-d6e77f6614a1" providerId="ADAL" clId="{714146FE-7A07-4FAD-93E1-156A3F892473}" dt="2023-05-05T16:08:14.978" v="315" actId="21"/>
          <ac:grpSpMkLst>
            <pc:docMk/>
            <pc:sldMk cId="2687355625" sldId="2147"/>
            <ac:grpSpMk id="6" creationId="{AA516D39-DA92-6786-A2E6-A7AD1358CA7D}"/>
          </ac:grpSpMkLst>
        </pc:grpChg>
        <pc:grpChg chg="mod">
          <ac:chgData name="Long, Weitong" userId="c6662185-7318-410f-97e5-d6e77f6614a1" providerId="ADAL" clId="{714146FE-7A07-4FAD-93E1-156A3F892473}" dt="2023-05-09T21:12:28.895" v="641"/>
          <ac:grpSpMkLst>
            <pc:docMk/>
            <pc:sldMk cId="2687355625" sldId="2147"/>
            <ac:grpSpMk id="8" creationId="{CA01B066-9111-D7F5-5514-08E03BF11B37}"/>
          </ac:grpSpMkLst>
        </pc:grpChg>
        <pc:grpChg chg="mod">
          <ac:chgData name="Long, Weitong" userId="c6662185-7318-410f-97e5-d6e77f6614a1" providerId="ADAL" clId="{714146FE-7A07-4FAD-93E1-156A3F892473}" dt="2023-05-05T16:07:58.158" v="308"/>
          <ac:grpSpMkLst>
            <pc:docMk/>
            <pc:sldMk cId="2687355625" sldId="2147"/>
            <ac:grpSpMk id="8" creationId="{CDFBA06B-02E4-51B8-F91C-8FF3F895A25C}"/>
          </ac:grpSpMkLst>
        </pc:grpChg>
        <pc:grpChg chg="add del mod">
          <ac:chgData name="Long, Weitong" userId="c6662185-7318-410f-97e5-d6e77f6614a1" providerId="ADAL" clId="{714146FE-7A07-4FAD-93E1-156A3F892473}" dt="2023-05-05T16:09:30.855" v="334" actId="21"/>
          <ac:grpSpMkLst>
            <pc:docMk/>
            <pc:sldMk cId="2687355625" sldId="2147"/>
            <ac:grpSpMk id="11" creationId="{3EAF2327-058A-E1E4-B5EA-482EA74EE353}"/>
          </ac:grpSpMkLst>
        </pc:grpChg>
        <pc:grpChg chg="del">
          <ac:chgData name="Long, Weitong" userId="c6662185-7318-410f-97e5-d6e77f6614a1" providerId="ADAL" clId="{714146FE-7A07-4FAD-93E1-156A3F892473}" dt="2023-05-05T16:07:57.677" v="307" actId="21"/>
          <ac:grpSpMkLst>
            <pc:docMk/>
            <pc:sldMk cId="2687355625" sldId="2147"/>
            <ac:grpSpMk id="12" creationId="{DD11CD23-625C-40B1-BD6A-784F6F5F89FE}"/>
          </ac:grpSpMkLst>
        </pc:grpChg>
        <pc:grpChg chg="mod">
          <ac:chgData name="Long, Weitong" userId="c6662185-7318-410f-97e5-d6e77f6614a1" providerId="ADAL" clId="{714146FE-7A07-4FAD-93E1-156A3F892473}" dt="2023-05-05T16:08:15.388" v="316"/>
          <ac:grpSpMkLst>
            <pc:docMk/>
            <pc:sldMk cId="2687355625" sldId="2147"/>
            <ac:grpSpMk id="18" creationId="{C0B8A460-4D34-74BE-B714-6C26C5B03BA9}"/>
          </ac:grpSpMkLst>
        </pc:grpChg>
        <pc:grpChg chg="add del mod">
          <ac:chgData name="Long, Weitong" userId="c6662185-7318-410f-97e5-d6e77f6614a1" providerId="ADAL" clId="{714146FE-7A07-4FAD-93E1-156A3F892473}" dt="2023-05-09T21:12:27.918" v="640" actId="21"/>
          <ac:grpSpMkLst>
            <pc:docMk/>
            <pc:sldMk cId="2687355625" sldId="2147"/>
            <ac:grpSpMk id="30" creationId="{6073E46A-DBF7-2A6C-F550-49D4E1C0E42D}"/>
          </ac:grpSpMkLst>
        </pc:grpChg>
        <pc:grpChg chg="mod">
          <ac:chgData name="Long, Weitong" userId="c6662185-7318-410f-97e5-d6e77f6614a1" providerId="ADAL" clId="{714146FE-7A07-4FAD-93E1-156A3F892473}" dt="2023-05-05T16:09:32.066" v="335"/>
          <ac:grpSpMkLst>
            <pc:docMk/>
            <pc:sldMk cId="2687355625" sldId="2147"/>
            <ac:grpSpMk id="32" creationId="{2B81DCEE-5DE5-2D62-FEE7-DCFEE1E0623D}"/>
          </ac:grpSpMkLst>
        </pc:grpChg>
        <pc:picChg chg="del">
          <ac:chgData name="Long, Weitong" userId="c6662185-7318-410f-97e5-d6e77f6614a1" providerId="ADAL" clId="{714146FE-7A07-4FAD-93E1-156A3F892473}" dt="2023-05-05T16:07:37.110" v="305" actId="478"/>
          <ac:picMkLst>
            <pc:docMk/>
            <pc:sldMk cId="2687355625" sldId="2147"/>
            <ac:picMk id="2" creationId="{C6071915-0932-41D1-84E6-031D0798956D}"/>
          </ac:picMkLst>
        </pc:picChg>
        <pc:picChg chg="add mod">
          <ac:chgData name="Long, Weitong" userId="c6662185-7318-410f-97e5-d6e77f6614a1" providerId="ADAL" clId="{714146FE-7A07-4FAD-93E1-156A3F892473}" dt="2023-05-09T21:12:41.709" v="644" actId="14100"/>
          <ac:picMkLst>
            <pc:docMk/>
            <pc:sldMk cId="2687355625" sldId="2147"/>
            <ac:picMk id="2" creationId="{FC45D48B-8D38-A0AB-31B2-EB190B0FECC7}"/>
          </ac:picMkLst>
        </pc:picChg>
        <pc:picChg chg="add del mod">
          <ac:chgData name="Long, Weitong" userId="c6662185-7318-410f-97e5-d6e77f6614a1" providerId="ADAL" clId="{714146FE-7A07-4FAD-93E1-156A3F892473}" dt="2023-05-09T21:12:08.793" v="637" actId="478"/>
          <ac:picMkLst>
            <pc:docMk/>
            <pc:sldMk cId="2687355625" sldId="2147"/>
            <ac:picMk id="5" creationId="{29374578-FD8F-6F74-2844-12853695C238}"/>
          </ac:picMkLst>
        </pc:picChg>
        <pc:cxnChg chg="mod">
          <ac:chgData name="Long, Weitong" userId="c6662185-7318-410f-97e5-d6e77f6614a1" providerId="ADAL" clId="{714146FE-7A07-4FAD-93E1-156A3F892473}" dt="2023-05-05T16:08:14.978" v="315" actId="21"/>
          <ac:cxnSpMkLst>
            <pc:docMk/>
            <pc:sldMk cId="2687355625" sldId="2147"/>
            <ac:cxnSpMk id="10" creationId="{40E8B1E8-D080-0F02-9366-979894068BAE}"/>
          </ac:cxnSpMkLst>
        </pc:cxnChg>
        <pc:cxnChg chg="mod">
          <ac:chgData name="Long, Weitong" userId="c6662185-7318-410f-97e5-d6e77f6614a1" providerId="ADAL" clId="{714146FE-7A07-4FAD-93E1-156A3F892473}" dt="2023-05-09T21:12:28.895" v="641"/>
          <ac:cxnSpMkLst>
            <pc:docMk/>
            <pc:sldMk cId="2687355625" sldId="2147"/>
            <ac:cxnSpMk id="10" creationId="{C3FABE03-D7B7-58AE-9837-9E6FA061C983}"/>
          </ac:cxnSpMkLst>
        </pc:cxnChg>
        <pc:cxnChg chg="mod">
          <ac:chgData name="Long, Weitong" userId="c6662185-7318-410f-97e5-d6e77f6614a1" providerId="ADAL" clId="{714146FE-7A07-4FAD-93E1-156A3F892473}" dt="2023-05-05T16:07:57.677" v="307" actId="21"/>
          <ac:cxnSpMkLst>
            <pc:docMk/>
            <pc:sldMk cId="2687355625" sldId="2147"/>
            <ac:cxnSpMk id="16" creationId="{52A27893-E398-44F1-A6B4-A498F96C7362}"/>
          </ac:cxnSpMkLst>
        </pc:cxnChg>
        <pc:cxnChg chg="mod">
          <ac:chgData name="Long, Weitong" userId="c6662185-7318-410f-97e5-d6e77f6614a1" providerId="ADAL" clId="{714146FE-7A07-4FAD-93E1-156A3F892473}" dt="2023-05-05T16:09:30.855" v="334" actId="21"/>
          <ac:cxnSpMkLst>
            <pc:docMk/>
            <pc:sldMk cId="2687355625" sldId="2147"/>
            <ac:cxnSpMk id="20" creationId="{C8836644-963C-26DF-61C9-5475617473CC}"/>
          </ac:cxnSpMkLst>
        </pc:cxnChg>
        <pc:cxnChg chg="mod">
          <ac:chgData name="Long, Weitong" userId="c6662185-7318-410f-97e5-d6e77f6614a1" providerId="ADAL" clId="{714146FE-7A07-4FAD-93E1-156A3F892473}" dt="2023-05-09T21:12:27.918" v="640" actId="21"/>
          <ac:cxnSpMkLst>
            <pc:docMk/>
            <pc:sldMk cId="2687355625" sldId="2147"/>
            <ac:cxnSpMk id="34" creationId="{AF1CDC01-0E5C-D726-F00C-2E9CD193873A}"/>
          </ac:cxnSpMkLst>
        </pc:cxnChg>
      </pc:sldChg>
      <pc:sldChg chg="addSp delSp modSp mod delAnim modAnim">
        <pc:chgData name="Long, Weitong" userId="c6662185-7318-410f-97e5-d6e77f6614a1" providerId="ADAL" clId="{714146FE-7A07-4FAD-93E1-156A3F892473}" dt="2023-06-12T09:36:26.283" v="1683"/>
        <pc:sldMkLst>
          <pc:docMk/>
          <pc:sldMk cId="1758263739" sldId="2148"/>
        </pc:sldMkLst>
        <pc:spChg chg="add del mod">
          <ac:chgData name="Long, Weitong" userId="c6662185-7318-410f-97e5-d6e77f6614a1" providerId="ADAL" clId="{714146FE-7A07-4FAD-93E1-156A3F892473}" dt="2023-06-02T03:54:37.323" v="1318" actId="21"/>
          <ac:spMkLst>
            <pc:docMk/>
            <pc:sldMk cId="1758263739" sldId="2148"/>
            <ac:spMk id="2" creationId="{929421EE-DB0E-A2C2-21B7-25C87D925234}"/>
          </ac:spMkLst>
        </pc:spChg>
        <pc:spChg chg="add 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2" creationId="{CEF2B425-B15C-3BD6-46D6-498F3258552B}"/>
          </ac:spMkLst>
        </pc:spChg>
        <pc:spChg chg="mod">
          <ac:chgData name="Long, Weitong" userId="c6662185-7318-410f-97e5-d6e77f6614a1" providerId="ADAL" clId="{714146FE-7A07-4FAD-93E1-156A3F892473}" dt="2023-05-09T21:11:38.424" v="636" actId="20577"/>
          <ac:spMkLst>
            <pc:docMk/>
            <pc:sldMk cId="1758263739" sldId="2148"/>
            <ac:spMk id="3" creationId="{9AF89C0C-5D87-4806-A7D0-58B1D1951D8D}"/>
          </ac:spMkLst>
        </pc:spChg>
        <pc:spChg chg="add mod">
          <ac:chgData name="Long, Weitong" userId="c6662185-7318-410f-97e5-d6e77f6614a1" providerId="ADAL" clId="{714146FE-7A07-4FAD-93E1-156A3F892473}" dt="2023-06-02T03:58:02.700" v="1393" actId="164"/>
          <ac:spMkLst>
            <pc:docMk/>
            <pc:sldMk cId="1758263739" sldId="2148"/>
            <ac:spMk id="8" creationId="{48D4E1E3-0D87-A74B-7727-0FFC8E13FEC6}"/>
          </ac:spMkLst>
        </pc:spChg>
        <pc:spChg chg="add mod">
          <ac:chgData name="Long, Weitong" userId="c6662185-7318-410f-97e5-d6e77f6614a1" providerId="ADAL" clId="{714146FE-7A07-4FAD-93E1-156A3F892473}" dt="2023-06-12T09:36:10.289" v="1681" actId="1076"/>
          <ac:spMkLst>
            <pc:docMk/>
            <pc:sldMk cId="1758263739" sldId="2148"/>
            <ac:spMk id="9" creationId="{C44A04DE-BA85-99FA-872A-8E452D0BC16F}"/>
          </ac:spMkLst>
        </pc:spChg>
        <pc:spChg chg="add del mod">
          <ac:chgData name="Long, Weitong" userId="c6662185-7318-410f-97e5-d6e77f6614a1" providerId="ADAL" clId="{714146FE-7A07-4FAD-93E1-156A3F892473}" dt="2023-06-02T03:54:45.675" v="1320" actId="478"/>
          <ac:spMkLst>
            <pc:docMk/>
            <pc:sldMk cId="1758263739" sldId="2148"/>
            <ac:spMk id="10" creationId="{C1BA8370-4646-B6BC-6F0A-41F19204A583}"/>
          </ac:spMkLst>
        </pc:spChg>
        <pc:spChg chg="add mod">
          <ac:chgData name="Long, Weitong" userId="c6662185-7318-410f-97e5-d6e77f6614a1" providerId="ADAL" clId="{714146FE-7A07-4FAD-93E1-156A3F892473}" dt="2023-06-02T03:58:42.248" v="1401" actId="1076"/>
          <ac:spMkLst>
            <pc:docMk/>
            <pc:sldMk cId="1758263739" sldId="2148"/>
            <ac:spMk id="11" creationId="{4FA731ED-9EBE-8B37-E86A-F0CC40C77A02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12" creationId="{7B4EEB0A-5737-1DDB-4A1F-D62F82A4BF43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13" creationId="{CC0F2366-DF2C-1A67-7ABB-AE688664555C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18" creationId="{80479996-F79A-E5C5-F61D-E06346901B70}"/>
          </ac:spMkLst>
        </pc:spChg>
        <pc:spChg chg="add mod">
          <ac:chgData name="Long, Weitong" userId="c6662185-7318-410f-97e5-d6e77f6614a1" providerId="ADAL" clId="{714146FE-7A07-4FAD-93E1-156A3F892473}" dt="2023-06-02T03:58:48.973" v="1402" actId="1076"/>
          <ac:spMkLst>
            <pc:docMk/>
            <pc:sldMk cId="1758263739" sldId="2148"/>
            <ac:spMk id="19" creationId="{0157FBEA-72F9-B434-6603-2D627F0087D6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20" creationId="{81C984CE-BC01-54B6-6DEC-158AE033AB40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23" creationId="{BB23961A-28D3-54AA-812E-C05D0B4CC9D4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24" creationId="{B0C5CF08-B018-B650-4B21-0B6D19A31D96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25" creationId="{3592C0C2-A763-CF43-65E2-6E20BB481CBB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26" creationId="{85B30133-335B-68FF-3355-C0FFC007070E}"/>
          </ac:spMkLst>
        </pc:spChg>
        <pc:spChg chg="mod">
          <ac:chgData name="Long, Weitong" userId="c6662185-7318-410f-97e5-d6e77f6614a1" providerId="ADAL" clId="{714146FE-7A07-4FAD-93E1-156A3F892473}" dt="2023-06-02T03:58:11.227" v="1396"/>
          <ac:spMkLst>
            <pc:docMk/>
            <pc:sldMk cId="1758263739" sldId="2148"/>
            <ac:spMk id="26" creationId="{E81987EA-AF9E-7938-13AE-CEF007761782}"/>
          </ac:spMkLst>
        </pc:spChg>
        <pc:spChg chg="mod">
          <ac:chgData name="Long, Weitong" userId="c6662185-7318-410f-97e5-d6e77f6614a1" providerId="ADAL" clId="{714146FE-7A07-4FAD-93E1-156A3F892473}" dt="2023-06-02T03:58:11.227" v="1396"/>
          <ac:spMkLst>
            <pc:docMk/>
            <pc:sldMk cId="1758263739" sldId="2148"/>
            <ac:spMk id="27" creationId="{86B6CCB1-02F6-B5D2-3D2D-DF42657687DD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28" creationId="{11BE2258-3A12-9F94-10FD-C25FF1FA161D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29" creationId="{52C308D6-DCE2-BEA0-EA8A-EAD3B835036A}"/>
          </ac:spMkLst>
        </pc:spChg>
        <pc:spChg chg="mod">
          <ac:chgData name="Long, Weitong" userId="c6662185-7318-410f-97e5-d6e77f6614a1" providerId="ADAL" clId="{714146FE-7A07-4FAD-93E1-156A3F892473}" dt="2023-06-02T03:58:11.227" v="1396"/>
          <ac:spMkLst>
            <pc:docMk/>
            <pc:sldMk cId="1758263739" sldId="2148"/>
            <ac:spMk id="29" creationId="{FE556BAC-EBFA-C8EA-9900-EB17FC6E21DD}"/>
          </ac:spMkLst>
        </pc:spChg>
        <pc:spChg chg="mod">
          <ac:chgData name="Long, Weitong" userId="c6662185-7318-410f-97e5-d6e77f6614a1" providerId="ADAL" clId="{714146FE-7A07-4FAD-93E1-156A3F892473}" dt="2023-06-02T03:59:24.588" v="1406" actId="20577"/>
          <ac:spMkLst>
            <pc:docMk/>
            <pc:sldMk cId="1758263739" sldId="2148"/>
            <ac:spMk id="31" creationId="{49DF87E6-6556-EB51-85A4-D489F517ED00}"/>
          </ac:spMkLst>
        </pc:spChg>
        <pc:spChg chg="mod">
          <ac:chgData name="Long, Weitong" userId="c6662185-7318-410f-97e5-d6e77f6614a1" providerId="ADAL" clId="{714146FE-7A07-4FAD-93E1-156A3F892473}" dt="2023-06-02T03:59:35.273" v="1413" actId="20577"/>
          <ac:spMkLst>
            <pc:docMk/>
            <pc:sldMk cId="1758263739" sldId="2148"/>
            <ac:spMk id="32" creationId="{9FAA3112-9477-7E1C-1047-2A3EC7FA1D20}"/>
          </ac:spMkLst>
        </pc:spChg>
        <pc:spChg chg="mod">
          <ac:chgData name="Long, Weitong" userId="c6662185-7318-410f-97e5-d6e77f6614a1" providerId="ADAL" clId="{714146FE-7A07-4FAD-93E1-156A3F892473}" dt="2023-06-02T03:59:15.343" v="1403"/>
          <ac:spMkLst>
            <pc:docMk/>
            <pc:sldMk cId="1758263739" sldId="2148"/>
            <ac:spMk id="33" creationId="{63184F95-92E2-3F69-1BCF-1AE8AA1C195C}"/>
          </ac:spMkLst>
        </pc:spChg>
        <pc:spChg chg="add del">
          <ac:chgData name="Long, Weitong" userId="c6662185-7318-410f-97e5-d6e77f6614a1" providerId="ADAL" clId="{714146FE-7A07-4FAD-93E1-156A3F892473}" dt="2023-06-02T04:04:24.414" v="1416" actId="478"/>
          <ac:spMkLst>
            <pc:docMk/>
            <pc:sldMk cId="1758263739" sldId="2148"/>
            <ac:spMk id="34" creationId="{DF9849F2-4466-B192-A700-9B02ED49D2A4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34" creationId="{E35AC2DA-371C-C428-6AFE-313E419E22B8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35" creationId="{E15A1DDE-0051-8911-58FA-254DEFD36C76}"/>
          </ac:spMkLst>
        </pc:spChg>
        <pc:spChg chg="add del mod">
          <ac:chgData name="Long, Weitong" userId="c6662185-7318-410f-97e5-d6e77f6614a1" providerId="ADAL" clId="{714146FE-7A07-4FAD-93E1-156A3F892473}" dt="2023-06-02T04:05:14.230" v="1437" actId="478"/>
          <ac:spMkLst>
            <pc:docMk/>
            <pc:sldMk cId="1758263739" sldId="2148"/>
            <ac:spMk id="35" creationId="{EB9E4853-55F6-9B29-5425-98DF9678B9A0}"/>
          </ac:spMkLst>
        </pc:spChg>
        <pc:spChg chg="add del mod">
          <ac:chgData name="Long, Weitong" userId="c6662185-7318-410f-97e5-d6e77f6614a1" providerId="ADAL" clId="{714146FE-7A07-4FAD-93E1-156A3F892473}" dt="2023-06-02T04:05:10.565" v="1436"/>
          <ac:spMkLst>
            <pc:docMk/>
            <pc:sldMk cId="1758263739" sldId="2148"/>
            <ac:spMk id="36" creationId="{8BD5A334-5DFD-B352-E83A-BA493441CED6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37" creationId="{A622B596-226F-5E35-2F6F-CAD3F1739764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38" creationId="{ED07B5CB-18AD-71A3-5C65-209106E4240D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39" creationId="{E1A05058-0AFB-4C4A-7CE2-F7AE798DEBF6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40" creationId="{76A17849-CB14-BE61-EBCF-CFC19BFFB988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42" creationId="{F6FAA3E4-B30B-3BFB-F5F6-37B0050F8754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43" creationId="{022A8A2E-47E3-CAB6-4586-EB01FD294765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44" creationId="{8B36D296-7FF8-CF09-AB82-51193A886425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45" creationId="{D364D473-E65E-8D4C-089A-6681A8E40B39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47" creationId="{0E635428-842A-6CD5-B510-0C69D1E7E329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48" creationId="{E6E63F3B-6747-58FB-18F7-7199C62F656D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49" creationId="{2F653552-C3BA-DB5D-A14D-53733139B01C}"/>
          </ac:spMkLst>
        </pc:spChg>
        <pc:spChg chg="mod">
          <ac:chgData name="Long, Weitong" userId="c6662185-7318-410f-97e5-d6e77f6614a1" providerId="ADAL" clId="{714146FE-7A07-4FAD-93E1-156A3F892473}" dt="2023-06-12T09:36:00.158" v="1680" actId="27803"/>
          <ac:spMkLst>
            <pc:docMk/>
            <pc:sldMk cId="1758263739" sldId="2148"/>
            <ac:spMk id="50" creationId="{0CB23476-99D6-64F4-7E26-3307DE3149D4}"/>
          </ac:spMkLst>
        </pc:spChg>
        <pc:grpChg chg="del">
          <ac:chgData name="Long, Weitong" userId="c6662185-7318-410f-97e5-d6e77f6614a1" providerId="ADAL" clId="{714146FE-7A07-4FAD-93E1-156A3F892473}" dt="2023-06-02T03:52:00.680" v="1278" actId="478"/>
          <ac:grpSpMkLst>
            <pc:docMk/>
            <pc:sldMk cId="1758263739" sldId="2148"/>
            <ac:grpSpMk id="9" creationId="{EBB6257D-B830-4D59-9837-37D8D323E763}"/>
          </ac:grpSpMkLst>
        </pc:grpChg>
        <pc:grpChg chg="del mod">
          <ac:chgData name="Long, Weitong" userId="c6662185-7318-410f-97e5-d6e77f6614a1" providerId="ADAL" clId="{714146FE-7A07-4FAD-93E1-156A3F892473}" dt="2023-06-12T09:36:00.158" v="1680" actId="27803"/>
          <ac:grpSpMkLst>
            <pc:docMk/>
            <pc:sldMk cId="1758263739" sldId="2148"/>
            <ac:grpSpMk id="10" creationId="{66733723-EA64-7290-552D-CB058D43258B}"/>
          </ac:grpSpMkLst>
        </pc:grpChg>
        <pc:grpChg chg="del mod">
          <ac:chgData name="Long, Weitong" userId="c6662185-7318-410f-97e5-d6e77f6614a1" providerId="ADAL" clId="{714146FE-7A07-4FAD-93E1-156A3F892473}" dt="2023-06-12T09:36:00.158" v="1680" actId="27803"/>
          <ac:grpSpMkLst>
            <pc:docMk/>
            <pc:sldMk cId="1758263739" sldId="2148"/>
            <ac:grpSpMk id="21" creationId="{D461D379-D444-0112-F2EF-C6F265905E1A}"/>
          </ac:grpSpMkLst>
        </pc:grpChg>
        <pc:grpChg chg="add mod">
          <ac:chgData name="Long, Weitong" userId="c6662185-7318-410f-97e5-d6e77f6614a1" providerId="ADAL" clId="{714146FE-7A07-4FAD-93E1-156A3F892473}" dt="2023-06-02T04:06:31.601" v="1440" actId="1076"/>
          <ac:grpSpMkLst>
            <pc:docMk/>
            <pc:sldMk cId="1758263739" sldId="2148"/>
            <ac:grpSpMk id="22" creationId="{8E261EEB-31BD-09F4-FDAF-631BCB91D013}"/>
          </ac:grpSpMkLst>
        </pc:grpChg>
        <pc:grpChg chg="del">
          <ac:chgData name="Long, Weitong" userId="c6662185-7318-410f-97e5-d6e77f6614a1" providerId="ADAL" clId="{714146FE-7A07-4FAD-93E1-156A3F892473}" dt="2023-06-02T03:51:58.718" v="1277" actId="478"/>
          <ac:grpSpMkLst>
            <pc:docMk/>
            <pc:sldMk cId="1758263739" sldId="2148"/>
            <ac:grpSpMk id="24" creationId="{56BF0DB0-5A9F-4973-9A24-45AEDC290C5B}"/>
          </ac:grpSpMkLst>
        </pc:grpChg>
        <pc:grpChg chg="add del mod">
          <ac:chgData name="Long, Weitong" userId="c6662185-7318-410f-97e5-d6e77f6614a1" providerId="ADAL" clId="{714146FE-7A07-4FAD-93E1-156A3F892473}" dt="2023-06-02T03:58:32.399" v="1399" actId="478"/>
          <ac:grpSpMkLst>
            <pc:docMk/>
            <pc:sldMk cId="1758263739" sldId="2148"/>
            <ac:grpSpMk id="25" creationId="{E41DB53F-58B0-0F19-B044-4B6FF39109CC}"/>
          </ac:grpSpMkLst>
        </pc:grpChg>
        <pc:grpChg chg="del mod">
          <ac:chgData name="Long, Weitong" userId="c6662185-7318-410f-97e5-d6e77f6614a1" providerId="ADAL" clId="{714146FE-7A07-4FAD-93E1-156A3F892473}" dt="2023-06-12T09:36:00.158" v="1680" actId="27803"/>
          <ac:grpSpMkLst>
            <pc:docMk/>
            <pc:sldMk cId="1758263739" sldId="2148"/>
            <ac:grpSpMk id="27" creationId="{870DD74E-E640-4CA9-6978-934D9CC37216}"/>
          </ac:grpSpMkLst>
        </pc:grpChg>
        <pc:grpChg chg="del">
          <ac:chgData name="Long, Weitong" userId="c6662185-7318-410f-97e5-d6e77f6614a1" providerId="ADAL" clId="{714146FE-7A07-4FAD-93E1-156A3F892473}" dt="2023-06-02T03:51:58.718" v="1277" actId="478"/>
          <ac:grpSpMkLst>
            <pc:docMk/>
            <pc:sldMk cId="1758263739" sldId="2148"/>
            <ac:grpSpMk id="28" creationId="{AFCC50C8-9642-41CD-9B9C-0B7F3260276A}"/>
          </ac:grpSpMkLst>
        </pc:grpChg>
        <pc:grpChg chg="add mod">
          <ac:chgData name="Long, Weitong" userId="c6662185-7318-410f-97e5-d6e77f6614a1" providerId="ADAL" clId="{714146FE-7A07-4FAD-93E1-156A3F892473}" dt="2023-06-02T04:06:31.601" v="1440" actId="1076"/>
          <ac:grpSpMkLst>
            <pc:docMk/>
            <pc:sldMk cId="1758263739" sldId="2148"/>
            <ac:grpSpMk id="30" creationId="{00A85EFB-EE9E-E54E-100B-D80166045C74}"/>
          </ac:grpSpMkLst>
        </pc:grpChg>
        <pc:grpChg chg="del mod">
          <ac:chgData name="Long, Weitong" userId="c6662185-7318-410f-97e5-d6e77f6614a1" providerId="ADAL" clId="{714146FE-7A07-4FAD-93E1-156A3F892473}" dt="2023-06-12T09:36:00.158" v="1680" actId="27803"/>
          <ac:grpSpMkLst>
            <pc:docMk/>
            <pc:sldMk cId="1758263739" sldId="2148"/>
            <ac:grpSpMk id="36" creationId="{EA9B7A7D-523F-5153-1620-4ED6F534A0A2}"/>
          </ac:grpSpMkLst>
        </pc:grpChg>
        <pc:grpChg chg="del mod">
          <ac:chgData name="Long, Weitong" userId="c6662185-7318-410f-97e5-d6e77f6614a1" providerId="ADAL" clId="{714146FE-7A07-4FAD-93E1-156A3F892473}" dt="2023-06-12T09:36:00.158" v="1680" actId="27803"/>
          <ac:grpSpMkLst>
            <pc:docMk/>
            <pc:sldMk cId="1758263739" sldId="2148"/>
            <ac:grpSpMk id="41" creationId="{BE22B59F-C6BD-D451-CA02-415D32F587B4}"/>
          </ac:grpSpMkLst>
        </pc:grpChg>
        <pc:grpChg chg="del mod">
          <ac:chgData name="Long, Weitong" userId="c6662185-7318-410f-97e5-d6e77f6614a1" providerId="ADAL" clId="{714146FE-7A07-4FAD-93E1-156A3F892473}" dt="2023-06-12T09:36:00.158" v="1680" actId="27803"/>
          <ac:grpSpMkLst>
            <pc:docMk/>
            <pc:sldMk cId="1758263739" sldId="2148"/>
            <ac:grpSpMk id="46" creationId="{6E8BD383-C10B-A11B-7E97-7E17E140C294}"/>
          </ac:grpSpMkLst>
        </pc:grpChg>
        <pc:graphicFrameChg chg="mod modGraphic">
          <ac:chgData name="Long, Weitong" userId="c6662185-7318-410f-97e5-d6e77f6614a1" providerId="ADAL" clId="{714146FE-7A07-4FAD-93E1-156A3F892473}" dt="2023-06-12T09:36:00.158" v="1680" actId="27803"/>
          <ac:graphicFrameMkLst>
            <pc:docMk/>
            <pc:sldMk cId="1758263739" sldId="2148"/>
            <ac:graphicFrameMk id="5" creationId="{71644AD6-0B46-4C43-9DBB-A2C277E31EFE}"/>
          </ac:graphicFrameMkLst>
        </pc:graphicFrameChg>
        <pc:picChg chg="del mod">
          <ac:chgData name="Long, Weitong" userId="c6662185-7318-410f-97e5-d6e77f6614a1" providerId="ADAL" clId="{714146FE-7A07-4FAD-93E1-156A3F892473}" dt="2023-06-12T09:36:00.158" v="1680" actId="27803"/>
          <ac:picMkLst>
            <pc:docMk/>
            <pc:sldMk cId="1758263739" sldId="2148"/>
            <ac:picMk id="6" creationId="{214B05FD-982F-42DB-9382-3063A3255D4D}"/>
          </ac:picMkLst>
        </pc:picChg>
        <pc:picChg chg="del mod">
          <ac:chgData name="Long, Weitong" userId="c6662185-7318-410f-97e5-d6e77f6614a1" providerId="ADAL" clId="{714146FE-7A07-4FAD-93E1-156A3F892473}" dt="2023-06-12T09:36:00.158" v="1680" actId="27803"/>
          <ac:picMkLst>
            <pc:docMk/>
            <pc:sldMk cId="1758263739" sldId="2148"/>
            <ac:picMk id="7" creationId="{9164AF92-D9BD-4404-A860-63182D47DA32}"/>
          </ac:picMkLst>
        </pc:picChg>
        <pc:picChg chg="del mod">
          <ac:chgData name="Long, Weitong" userId="c6662185-7318-410f-97e5-d6e77f6614a1" providerId="ADAL" clId="{714146FE-7A07-4FAD-93E1-156A3F892473}" dt="2023-06-12T09:36:00.158" v="1680" actId="27803"/>
          <ac:picMkLst>
            <pc:docMk/>
            <pc:sldMk cId="1758263739" sldId="2148"/>
            <ac:picMk id="14" creationId="{EBD6CA38-461C-42BD-80CB-AEFC3EA075D8}"/>
          </ac:picMkLst>
        </pc:picChg>
        <pc:picChg chg="del mod">
          <ac:chgData name="Long, Weitong" userId="c6662185-7318-410f-97e5-d6e77f6614a1" providerId="ADAL" clId="{714146FE-7A07-4FAD-93E1-156A3F892473}" dt="2023-06-12T09:36:00.158" v="1680" actId="27803"/>
          <ac:picMkLst>
            <pc:docMk/>
            <pc:sldMk cId="1758263739" sldId="2148"/>
            <ac:picMk id="15" creationId="{AFF47D19-3E4B-4808-98FD-19EDE81107B7}"/>
          </ac:picMkLst>
        </pc:picChg>
        <pc:picChg chg="del mod">
          <ac:chgData name="Long, Weitong" userId="c6662185-7318-410f-97e5-d6e77f6614a1" providerId="ADAL" clId="{714146FE-7A07-4FAD-93E1-156A3F892473}" dt="2023-06-12T09:36:00.158" v="1680" actId="27803"/>
          <ac:picMkLst>
            <pc:docMk/>
            <pc:sldMk cId="1758263739" sldId="2148"/>
            <ac:picMk id="16" creationId="{7048992F-E446-4262-82C9-BEB8507C982F}"/>
          </ac:picMkLst>
        </pc:picChg>
        <pc:picChg chg="del mod">
          <ac:chgData name="Long, Weitong" userId="c6662185-7318-410f-97e5-d6e77f6614a1" providerId="ADAL" clId="{714146FE-7A07-4FAD-93E1-156A3F892473}" dt="2023-06-12T09:36:00.158" v="1680" actId="27803"/>
          <ac:picMkLst>
            <pc:docMk/>
            <pc:sldMk cId="1758263739" sldId="2148"/>
            <ac:picMk id="17" creationId="{E7A92D8A-493E-45F5-98F1-0768C95F5D56}"/>
          </ac:picMkLst>
        </pc:picChg>
      </pc:sldChg>
      <pc:sldChg chg="addSp delSp modSp mod ord delAnim modAnim">
        <pc:chgData name="Long, Weitong" userId="c6662185-7318-410f-97e5-d6e77f6614a1" providerId="ADAL" clId="{714146FE-7A07-4FAD-93E1-156A3F892473}" dt="2023-05-09T21:45:23.441" v="1083" actId="14100"/>
        <pc:sldMkLst>
          <pc:docMk/>
          <pc:sldMk cId="2256491342" sldId="2149"/>
        </pc:sldMkLst>
        <pc:spChg chg="add del mod">
          <ac:chgData name="Long, Weitong" userId="c6662185-7318-410f-97e5-d6e77f6614a1" providerId="ADAL" clId="{714146FE-7A07-4FAD-93E1-156A3F892473}" dt="2023-05-05T15:54:06.125" v="280" actId="21"/>
          <ac:spMkLst>
            <pc:docMk/>
            <pc:sldMk cId="2256491342" sldId="2149"/>
            <ac:spMk id="2" creationId="{61C646D0-F13C-3CA4-2184-E42266F1F245}"/>
          </ac:spMkLst>
        </pc:spChg>
        <pc:spChg chg="add mod">
          <ac:chgData name="Long, Weitong" userId="c6662185-7318-410f-97e5-d6e77f6614a1" providerId="ADAL" clId="{714146FE-7A07-4FAD-93E1-156A3F892473}" dt="2023-05-09T21:13:28.681" v="654"/>
          <ac:spMkLst>
            <pc:docMk/>
            <pc:sldMk cId="2256491342" sldId="2149"/>
            <ac:spMk id="5" creationId="{32AC4E90-CDE0-F176-190B-35AA1AA75962}"/>
          </ac:spMkLst>
        </pc:spChg>
        <pc:spChg chg="mod">
          <ac:chgData name="Long, Weitong" userId="c6662185-7318-410f-97e5-d6e77f6614a1" providerId="ADAL" clId="{714146FE-7A07-4FAD-93E1-156A3F892473}" dt="2023-05-05T15:53:24.261" v="269" actId="20577"/>
          <ac:spMkLst>
            <pc:docMk/>
            <pc:sldMk cId="2256491342" sldId="2149"/>
            <ac:spMk id="7" creationId="{743C4610-0182-4EBB-B820-708AFDA31AB7}"/>
          </ac:spMkLst>
        </pc:spChg>
        <pc:spChg chg="add mod">
          <ac:chgData name="Long, Weitong" userId="c6662185-7318-410f-97e5-d6e77f6614a1" providerId="ADAL" clId="{714146FE-7A07-4FAD-93E1-156A3F892473}" dt="2023-05-09T21:45:23.441" v="1083" actId="14100"/>
          <ac:spMkLst>
            <pc:docMk/>
            <pc:sldMk cId="2256491342" sldId="2149"/>
            <ac:spMk id="8" creationId="{53A4D95E-DED6-F33C-66E7-A5065F355163}"/>
          </ac:spMkLst>
        </pc:spChg>
        <pc:spChg chg="add del mod">
          <ac:chgData name="Long, Weitong" userId="c6662185-7318-410f-97e5-d6e77f6614a1" providerId="ADAL" clId="{714146FE-7A07-4FAD-93E1-156A3F892473}" dt="2023-05-05T15:54:36.652" v="289" actId="478"/>
          <ac:spMkLst>
            <pc:docMk/>
            <pc:sldMk cId="2256491342" sldId="2149"/>
            <ac:spMk id="8" creationId="{C949312F-FCC9-F1DC-10B7-CDD41CF4E70D}"/>
          </ac:spMkLst>
        </pc:spChg>
        <pc:spChg chg="del">
          <ac:chgData name="Long, Weitong" userId="c6662185-7318-410f-97e5-d6e77f6614a1" providerId="ADAL" clId="{714146FE-7A07-4FAD-93E1-156A3F892473}" dt="2023-05-05T15:53:41.797" v="270" actId="21"/>
          <ac:spMkLst>
            <pc:docMk/>
            <pc:sldMk cId="2256491342" sldId="2149"/>
            <ac:spMk id="9" creationId="{87765E02-B8DD-4A8E-AE56-32502C6C451D}"/>
          </ac:spMkLst>
        </pc:spChg>
        <pc:spChg chg="add del mod">
          <ac:chgData name="Long, Weitong" userId="c6662185-7318-410f-97e5-d6e77f6614a1" providerId="ADAL" clId="{714146FE-7A07-4FAD-93E1-156A3F892473}" dt="2023-05-09T21:13:28.282" v="653" actId="21"/>
          <ac:spMkLst>
            <pc:docMk/>
            <pc:sldMk cId="2256491342" sldId="2149"/>
            <ac:spMk id="10" creationId="{07517CB8-55F4-B303-24E6-E860B856DA88}"/>
          </ac:spMkLst>
        </pc:spChg>
        <pc:spChg chg="add del mod">
          <ac:chgData name="Long, Weitong" userId="c6662185-7318-410f-97e5-d6e77f6614a1" providerId="ADAL" clId="{714146FE-7A07-4FAD-93E1-156A3F892473}" dt="2023-05-09T21:13:28.282" v="653" actId="21"/>
          <ac:spMkLst>
            <pc:docMk/>
            <pc:sldMk cId="2256491342" sldId="2149"/>
            <ac:spMk id="11" creationId="{0B372E0C-9EAD-1F2D-617F-CA14ECBB5176}"/>
          </ac:spMkLst>
        </pc:spChg>
        <pc:picChg chg="add mod modCrop">
          <ac:chgData name="Long, Weitong" userId="c6662185-7318-410f-97e5-d6e77f6614a1" providerId="ADAL" clId="{714146FE-7A07-4FAD-93E1-156A3F892473}" dt="2023-05-09T21:14:14.599" v="663" actId="14100"/>
          <ac:picMkLst>
            <pc:docMk/>
            <pc:sldMk cId="2256491342" sldId="2149"/>
            <ac:picMk id="2" creationId="{821B56AF-B0B4-0676-FD86-D788E4CB007B}"/>
          </ac:picMkLst>
        </pc:picChg>
        <pc:picChg chg="del">
          <ac:chgData name="Long, Weitong" userId="c6662185-7318-410f-97e5-d6e77f6614a1" providerId="ADAL" clId="{714146FE-7A07-4FAD-93E1-156A3F892473}" dt="2023-05-05T15:53:46.222" v="273" actId="478"/>
          <ac:picMkLst>
            <pc:docMk/>
            <pc:sldMk cId="2256491342" sldId="2149"/>
            <ac:picMk id="5" creationId="{AD9231DD-00BD-45B5-BE80-A57577E3C4CD}"/>
          </ac:picMkLst>
        </pc:picChg>
        <pc:picChg chg="add del mod">
          <ac:chgData name="Long, Weitong" userId="c6662185-7318-410f-97e5-d6e77f6614a1" providerId="ADAL" clId="{714146FE-7A07-4FAD-93E1-156A3F892473}" dt="2023-05-09T21:13:16.409" v="650" actId="478"/>
          <ac:picMkLst>
            <pc:docMk/>
            <pc:sldMk cId="2256491342" sldId="2149"/>
            <ac:picMk id="6" creationId="{1963D8D1-1DA1-A867-9BA9-270B2B02D77A}"/>
          </ac:picMkLst>
        </pc:picChg>
      </pc:sldChg>
      <pc:sldChg chg="del">
        <pc:chgData name="Long, Weitong" userId="c6662185-7318-410f-97e5-d6e77f6614a1" providerId="ADAL" clId="{714146FE-7A07-4FAD-93E1-156A3F892473}" dt="2023-05-05T16:44:58.414" v="493" actId="47"/>
        <pc:sldMkLst>
          <pc:docMk/>
          <pc:sldMk cId="695973482" sldId="2150"/>
        </pc:sldMkLst>
      </pc:sldChg>
      <pc:sldChg chg="modSp mod modAnim">
        <pc:chgData name="Long, Weitong" userId="c6662185-7318-410f-97e5-d6e77f6614a1" providerId="ADAL" clId="{714146FE-7A07-4FAD-93E1-156A3F892473}" dt="2023-06-02T05:00:56.808" v="1622"/>
        <pc:sldMkLst>
          <pc:docMk/>
          <pc:sldMk cId="2418657735" sldId="2153"/>
        </pc:sldMkLst>
        <pc:spChg chg="mod">
          <ac:chgData name="Long, Weitong" userId="c6662185-7318-410f-97e5-d6e77f6614a1" providerId="ADAL" clId="{714146FE-7A07-4FAD-93E1-156A3F892473}" dt="2023-06-02T03:32:23.777" v="1244" actId="1076"/>
          <ac:spMkLst>
            <pc:docMk/>
            <pc:sldMk cId="2418657735" sldId="2153"/>
            <ac:spMk id="5" creationId="{25CAAE78-95B3-4839-BD88-D9FF30F052C1}"/>
          </ac:spMkLst>
        </pc:spChg>
        <pc:spChg chg="mod">
          <ac:chgData name="Long, Weitong" userId="c6662185-7318-410f-97e5-d6e77f6614a1" providerId="ADAL" clId="{714146FE-7A07-4FAD-93E1-156A3F892473}" dt="2023-06-02T03:32:29.543" v="1250" actId="20577"/>
          <ac:spMkLst>
            <pc:docMk/>
            <pc:sldMk cId="2418657735" sldId="2153"/>
            <ac:spMk id="6" creationId="{336AE3BC-E384-4EFE-BEDC-1ACAC3EF775B}"/>
          </ac:spMkLst>
        </pc:spChg>
      </pc:sldChg>
      <pc:sldChg chg="addSp delSp modSp mod modAnim modNotesTx">
        <pc:chgData name="Long, Weitong" userId="c6662185-7318-410f-97e5-d6e77f6614a1" providerId="ADAL" clId="{714146FE-7A07-4FAD-93E1-156A3F892473}" dt="2023-06-02T03:22:24.741" v="1172"/>
        <pc:sldMkLst>
          <pc:docMk/>
          <pc:sldMk cId="3421928767" sldId="2154"/>
        </pc:sldMkLst>
        <pc:spChg chg="add mod">
          <ac:chgData name="Long, Weitong" userId="c6662185-7318-410f-97e5-d6e77f6614a1" providerId="ADAL" clId="{714146FE-7A07-4FAD-93E1-156A3F892473}" dt="2023-06-02T03:21:50.849" v="1168" actId="164"/>
          <ac:spMkLst>
            <pc:docMk/>
            <pc:sldMk cId="3421928767" sldId="2154"/>
            <ac:spMk id="6" creationId="{D362F30E-9B3D-0E0C-2315-D5EE0A1687B3}"/>
          </ac:spMkLst>
        </pc:spChg>
        <pc:spChg chg="mod">
          <ac:chgData name="Long, Weitong" userId="c6662185-7318-410f-97e5-d6e77f6614a1" providerId="ADAL" clId="{714146FE-7A07-4FAD-93E1-156A3F892473}" dt="2023-06-02T03:20:12.533" v="1146" actId="20577"/>
          <ac:spMkLst>
            <pc:docMk/>
            <pc:sldMk cId="3421928767" sldId="2154"/>
            <ac:spMk id="18" creationId="{40EF033F-F5FA-4382-A3B3-226F85FEE3CD}"/>
          </ac:spMkLst>
        </pc:spChg>
        <pc:spChg chg="mod">
          <ac:chgData name="Long, Weitong" userId="c6662185-7318-410f-97e5-d6e77f6614a1" providerId="ADAL" clId="{714146FE-7A07-4FAD-93E1-156A3F892473}" dt="2023-06-02T03:20:19.493" v="1148" actId="20577"/>
          <ac:spMkLst>
            <pc:docMk/>
            <pc:sldMk cId="3421928767" sldId="2154"/>
            <ac:spMk id="19" creationId="{D0246B68-821E-4280-BDF0-DFC29D16851A}"/>
          </ac:spMkLst>
        </pc:spChg>
        <pc:spChg chg="mod">
          <ac:chgData name="Long, Weitong" userId="c6662185-7318-410f-97e5-d6e77f6614a1" providerId="ADAL" clId="{714146FE-7A07-4FAD-93E1-156A3F892473}" dt="2023-05-05T14:53:54.735" v="146" actId="20577"/>
          <ac:spMkLst>
            <pc:docMk/>
            <pc:sldMk cId="3421928767" sldId="2154"/>
            <ac:spMk id="20" creationId="{1508AD56-3CC3-4ECA-92DB-5D2E84955C3A}"/>
          </ac:spMkLst>
        </pc:spChg>
        <pc:spChg chg="mod">
          <ac:chgData name="Long, Weitong" userId="c6662185-7318-410f-97e5-d6e77f6614a1" providerId="ADAL" clId="{714146FE-7A07-4FAD-93E1-156A3F892473}" dt="2023-06-02T03:21:13.793" v="1164" actId="20577"/>
          <ac:spMkLst>
            <pc:docMk/>
            <pc:sldMk cId="3421928767" sldId="2154"/>
            <ac:spMk id="23" creationId="{035B412D-D5B7-4549-B5DF-E33523CDBBBA}"/>
          </ac:spMkLst>
        </pc:spChg>
        <pc:spChg chg="del mod">
          <ac:chgData name="Long, Weitong" userId="c6662185-7318-410f-97e5-d6e77f6614a1" providerId="ADAL" clId="{714146FE-7A07-4FAD-93E1-156A3F892473}" dt="2023-06-02T03:21:30.122" v="1165" actId="478"/>
          <ac:spMkLst>
            <pc:docMk/>
            <pc:sldMk cId="3421928767" sldId="2154"/>
            <ac:spMk id="24" creationId="{A862D9E1-7EB0-4B1E-882E-EFF5084882F8}"/>
          </ac:spMkLst>
        </pc:spChg>
        <pc:grpChg chg="mod">
          <ac:chgData name="Long, Weitong" userId="c6662185-7318-410f-97e5-d6e77f6614a1" providerId="ADAL" clId="{714146FE-7A07-4FAD-93E1-156A3F892473}" dt="2023-06-02T03:20:06.420" v="1144" actId="14100"/>
          <ac:grpSpMkLst>
            <pc:docMk/>
            <pc:sldMk cId="3421928767" sldId="2154"/>
            <ac:grpSpMk id="2" creationId="{FB10E18E-7B31-443A-AD00-2CC6158CAF4A}"/>
          </ac:grpSpMkLst>
        </pc:grpChg>
        <pc:grpChg chg="mod">
          <ac:chgData name="Long, Weitong" userId="c6662185-7318-410f-97e5-d6e77f6614a1" providerId="ADAL" clId="{714146FE-7A07-4FAD-93E1-156A3F892473}" dt="2023-06-02T03:21:50.849" v="1168" actId="164"/>
          <ac:grpSpMkLst>
            <pc:docMk/>
            <pc:sldMk cId="3421928767" sldId="2154"/>
            <ac:grpSpMk id="5" creationId="{2AEAA50F-D8DC-4B7E-B4E5-62EFAA03E12A}"/>
          </ac:grpSpMkLst>
        </pc:grpChg>
        <pc:grpChg chg="mod">
          <ac:chgData name="Long, Weitong" userId="c6662185-7318-410f-97e5-d6e77f6614a1" providerId="ADAL" clId="{714146FE-7A07-4FAD-93E1-156A3F892473}" dt="2023-06-02T03:20:09.779" v="1145" actId="1076"/>
          <ac:grpSpMkLst>
            <pc:docMk/>
            <pc:sldMk cId="3421928767" sldId="2154"/>
            <ac:grpSpMk id="8" creationId="{E0CBEFD0-BEDF-472A-8668-18ECEBF0D127}"/>
          </ac:grpSpMkLst>
        </pc:grpChg>
        <pc:grpChg chg="add mod">
          <ac:chgData name="Long, Weitong" userId="c6662185-7318-410f-97e5-d6e77f6614a1" providerId="ADAL" clId="{714146FE-7A07-4FAD-93E1-156A3F892473}" dt="2023-06-02T03:21:50.849" v="1168" actId="164"/>
          <ac:grpSpMkLst>
            <pc:docMk/>
            <pc:sldMk cId="3421928767" sldId="2154"/>
            <ac:grpSpMk id="9" creationId="{7C80CB54-D614-0C2E-0DF5-49C18F75C7FA}"/>
          </ac:grpSpMkLst>
        </pc:grpChg>
      </pc:sldChg>
      <pc:sldChg chg="addSp delSp modSp mod delAnim modAnim">
        <pc:chgData name="Long, Weitong" userId="c6662185-7318-410f-97e5-d6e77f6614a1" providerId="ADAL" clId="{714146FE-7A07-4FAD-93E1-156A3F892473}" dt="2023-05-09T21:40:13.621" v="905" actId="1076"/>
        <pc:sldMkLst>
          <pc:docMk/>
          <pc:sldMk cId="3222892908" sldId="2155"/>
        </pc:sldMkLst>
        <pc:spChg chg="mod">
          <ac:chgData name="Long, Weitong" userId="c6662185-7318-410f-97e5-d6e77f6614a1" providerId="ADAL" clId="{714146FE-7A07-4FAD-93E1-156A3F892473}" dt="2023-05-09T21:38:44.850" v="887"/>
          <ac:spMkLst>
            <pc:docMk/>
            <pc:sldMk cId="3222892908" sldId="2155"/>
            <ac:spMk id="6" creationId="{76DE81C2-569A-5F85-FA88-E61DA2D96F7E}"/>
          </ac:spMkLst>
        </pc:spChg>
        <pc:spChg chg="mod">
          <ac:chgData name="Long, Weitong" userId="c6662185-7318-410f-97e5-d6e77f6614a1" providerId="ADAL" clId="{714146FE-7A07-4FAD-93E1-156A3F892473}" dt="2023-05-09T21:38:44.850" v="887"/>
          <ac:spMkLst>
            <pc:docMk/>
            <pc:sldMk cId="3222892908" sldId="2155"/>
            <ac:spMk id="9" creationId="{D1C0E8FE-704F-145D-EB7A-E1A06F4502C0}"/>
          </ac:spMkLst>
        </pc:spChg>
        <pc:spChg chg="mod">
          <ac:chgData name="Long, Weitong" userId="c6662185-7318-410f-97e5-d6e77f6614a1" providerId="ADAL" clId="{714146FE-7A07-4FAD-93E1-156A3F892473}" dt="2023-05-09T21:38:44.850" v="887"/>
          <ac:spMkLst>
            <pc:docMk/>
            <pc:sldMk cId="3222892908" sldId="2155"/>
            <ac:spMk id="14" creationId="{BB9317C4-2BE6-0185-B5AB-CE4071000EF9}"/>
          </ac:spMkLst>
        </pc:spChg>
        <pc:spChg chg="mod">
          <ac:chgData name="Long, Weitong" userId="c6662185-7318-410f-97e5-d6e77f6614a1" providerId="ADAL" clId="{714146FE-7A07-4FAD-93E1-156A3F892473}" dt="2023-05-09T21:39:49.420" v="900"/>
          <ac:spMkLst>
            <pc:docMk/>
            <pc:sldMk cId="3222892908" sldId="2155"/>
            <ac:spMk id="18" creationId="{F4A91E62-0351-22E2-AD38-36FD6F783C99}"/>
          </ac:spMkLst>
        </pc:spChg>
        <pc:spChg chg="mod">
          <ac:chgData name="Long, Weitong" userId="c6662185-7318-410f-97e5-d6e77f6614a1" providerId="ADAL" clId="{714146FE-7A07-4FAD-93E1-156A3F892473}" dt="2023-05-09T21:39:49.420" v="900"/>
          <ac:spMkLst>
            <pc:docMk/>
            <pc:sldMk cId="3222892908" sldId="2155"/>
            <ac:spMk id="21" creationId="{E65C9D81-FB9E-DC4D-BE65-6810373B62FC}"/>
          </ac:spMkLst>
        </pc:spChg>
        <pc:spChg chg="mod">
          <ac:chgData name="Long, Weitong" userId="c6662185-7318-410f-97e5-d6e77f6614a1" providerId="ADAL" clId="{714146FE-7A07-4FAD-93E1-156A3F892473}" dt="2023-05-09T21:39:49.420" v="900"/>
          <ac:spMkLst>
            <pc:docMk/>
            <pc:sldMk cId="3222892908" sldId="2155"/>
            <ac:spMk id="24" creationId="{4CF94C64-5FF4-D805-4344-98B15D86AA82}"/>
          </ac:spMkLst>
        </pc:spChg>
        <pc:grpChg chg="add del mod">
          <ac:chgData name="Long, Weitong" userId="c6662185-7318-410f-97e5-d6e77f6614a1" providerId="ADAL" clId="{714146FE-7A07-4FAD-93E1-156A3F892473}" dt="2023-05-09T21:39:48.980" v="899" actId="21"/>
          <ac:grpSpMkLst>
            <pc:docMk/>
            <pc:sldMk cId="3222892908" sldId="2155"/>
            <ac:grpSpMk id="5" creationId="{54404EFF-CC08-6CB1-1A3B-96DD21CABB60}"/>
          </ac:grpSpMkLst>
        </pc:grpChg>
        <pc:grpChg chg="add del mod">
          <ac:chgData name="Long, Weitong" userId="c6662185-7318-410f-97e5-d6e77f6614a1" providerId="ADAL" clId="{714146FE-7A07-4FAD-93E1-156A3F892473}" dt="2023-05-09T21:39:48.980" v="899" actId="21"/>
          <ac:grpSpMkLst>
            <pc:docMk/>
            <pc:sldMk cId="3222892908" sldId="2155"/>
            <ac:grpSpMk id="8" creationId="{487520E1-77D7-2C17-A8B6-21747CB0F54D}"/>
          </ac:grpSpMkLst>
        </pc:grpChg>
        <pc:grpChg chg="add del mod">
          <ac:chgData name="Long, Weitong" userId="c6662185-7318-410f-97e5-d6e77f6614a1" providerId="ADAL" clId="{714146FE-7A07-4FAD-93E1-156A3F892473}" dt="2023-05-09T21:39:48.980" v="899" actId="21"/>
          <ac:grpSpMkLst>
            <pc:docMk/>
            <pc:sldMk cId="3222892908" sldId="2155"/>
            <ac:grpSpMk id="12" creationId="{7CB06577-A378-F50A-6253-9829129199B3}"/>
          </ac:grpSpMkLst>
        </pc:grpChg>
        <pc:grpChg chg="add mod">
          <ac:chgData name="Long, Weitong" userId="c6662185-7318-410f-97e5-d6e77f6614a1" providerId="ADAL" clId="{714146FE-7A07-4FAD-93E1-156A3F892473}" dt="2023-05-09T21:40:06.120" v="904" actId="1076"/>
          <ac:grpSpMkLst>
            <pc:docMk/>
            <pc:sldMk cId="3222892908" sldId="2155"/>
            <ac:grpSpMk id="16" creationId="{033844D0-BB0D-6601-C0BD-F676E558AAC2}"/>
          </ac:grpSpMkLst>
        </pc:grpChg>
        <pc:grpChg chg="add mod">
          <ac:chgData name="Long, Weitong" userId="c6662185-7318-410f-97e5-d6e77f6614a1" providerId="ADAL" clId="{714146FE-7A07-4FAD-93E1-156A3F892473}" dt="2023-05-09T21:40:13.621" v="905" actId="1076"/>
          <ac:grpSpMkLst>
            <pc:docMk/>
            <pc:sldMk cId="3222892908" sldId="2155"/>
            <ac:grpSpMk id="17" creationId="{2304247C-086B-B4ED-5A2F-A487F35FBF41}"/>
          </ac:grpSpMkLst>
        </pc:grpChg>
        <pc:grpChg chg="add mod">
          <ac:chgData name="Long, Weitong" userId="c6662185-7318-410f-97e5-d6e77f6614a1" providerId="ADAL" clId="{714146FE-7A07-4FAD-93E1-156A3F892473}" dt="2023-05-09T21:40:13.621" v="905" actId="1076"/>
          <ac:grpSpMkLst>
            <pc:docMk/>
            <pc:sldMk cId="3222892908" sldId="2155"/>
            <ac:grpSpMk id="20" creationId="{9CE306F9-04CA-01A5-334F-32BF4D924F5E}"/>
          </ac:grpSpMkLst>
        </pc:grpChg>
        <pc:grpChg chg="add mod">
          <ac:chgData name="Long, Weitong" userId="c6662185-7318-410f-97e5-d6e77f6614a1" providerId="ADAL" clId="{714146FE-7A07-4FAD-93E1-156A3F892473}" dt="2023-05-09T21:40:13.621" v="905" actId="1076"/>
          <ac:grpSpMkLst>
            <pc:docMk/>
            <pc:sldMk cId="3222892908" sldId="2155"/>
            <ac:grpSpMk id="23" creationId="{F886280F-8756-63DA-6EAA-C204F9E6FCAE}"/>
          </ac:grpSpMkLst>
        </pc:grpChg>
        <pc:grpChg chg="del">
          <ac:chgData name="Long, Weitong" userId="c6662185-7318-410f-97e5-d6e77f6614a1" providerId="ADAL" clId="{714146FE-7A07-4FAD-93E1-156A3F892473}" dt="2023-05-09T21:38:44.210" v="886" actId="21"/>
          <ac:grpSpMkLst>
            <pc:docMk/>
            <pc:sldMk cId="3222892908" sldId="2155"/>
            <ac:grpSpMk id="41" creationId="{E7860B5C-D6C8-441A-9820-2034153DF978}"/>
          </ac:grpSpMkLst>
        </pc:grpChg>
        <pc:grpChg chg="del">
          <ac:chgData name="Long, Weitong" userId="c6662185-7318-410f-97e5-d6e77f6614a1" providerId="ADAL" clId="{714146FE-7A07-4FAD-93E1-156A3F892473}" dt="2023-05-09T21:38:44.210" v="886" actId="21"/>
          <ac:grpSpMkLst>
            <pc:docMk/>
            <pc:sldMk cId="3222892908" sldId="2155"/>
            <ac:grpSpMk id="44" creationId="{329F41DE-3E28-427C-B88D-3512DA0F2367}"/>
          </ac:grpSpMkLst>
        </pc:grpChg>
        <pc:grpChg chg="del">
          <ac:chgData name="Long, Weitong" userId="c6662185-7318-410f-97e5-d6e77f6614a1" providerId="ADAL" clId="{714146FE-7A07-4FAD-93E1-156A3F892473}" dt="2023-05-09T21:38:44.210" v="886" actId="21"/>
          <ac:grpSpMkLst>
            <pc:docMk/>
            <pc:sldMk cId="3222892908" sldId="2155"/>
            <ac:grpSpMk id="47" creationId="{8F05FCDC-C861-4855-B662-E8A83887F70C}"/>
          </ac:grpSpMkLst>
        </pc:grpChg>
        <pc:picChg chg="add mod">
          <ac:chgData name="Long, Weitong" userId="c6662185-7318-410f-97e5-d6e77f6614a1" providerId="ADAL" clId="{714146FE-7A07-4FAD-93E1-156A3F892473}" dt="2023-05-09T21:39:41.340" v="897" actId="164"/>
          <ac:picMkLst>
            <pc:docMk/>
            <pc:sldMk cId="3222892908" sldId="2155"/>
            <ac:picMk id="2" creationId="{5E06F257-85B4-89E9-2B1B-A7DE09F22392}"/>
          </ac:picMkLst>
        </pc:picChg>
        <pc:picChg chg="add mod modCrop">
          <ac:chgData name="Long, Weitong" userId="c6662185-7318-410f-97e5-d6e77f6614a1" providerId="ADAL" clId="{714146FE-7A07-4FAD-93E1-156A3F892473}" dt="2023-05-09T21:39:41.340" v="897" actId="164"/>
          <ac:picMkLst>
            <pc:docMk/>
            <pc:sldMk cId="3222892908" sldId="2155"/>
            <ac:picMk id="3" creationId="{34483B8C-BB7A-446B-B8AD-5D983142200A}"/>
          </ac:picMkLst>
        </pc:picChg>
        <pc:picChg chg="del">
          <ac:chgData name="Long, Weitong" userId="c6662185-7318-410f-97e5-d6e77f6614a1" providerId="ADAL" clId="{714146FE-7A07-4FAD-93E1-156A3F892473}" dt="2023-05-09T21:36:47.324" v="867" actId="478"/>
          <ac:picMkLst>
            <pc:docMk/>
            <pc:sldMk cId="3222892908" sldId="2155"/>
            <ac:picMk id="13" creationId="{997A4BD3-6FD5-4A5C-8316-A05917651887}"/>
          </ac:picMkLst>
        </pc:picChg>
        <pc:cxnChg chg="mod">
          <ac:chgData name="Long, Weitong" userId="c6662185-7318-410f-97e5-d6e77f6614a1" providerId="ADAL" clId="{714146FE-7A07-4FAD-93E1-156A3F892473}" dt="2023-05-09T21:38:44.850" v="887"/>
          <ac:cxnSpMkLst>
            <pc:docMk/>
            <pc:sldMk cId="3222892908" sldId="2155"/>
            <ac:cxnSpMk id="7" creationId="{62447FBF-75FE-B199-D8C2-2647935ECE46}"/>
          </ac:cxnSpMkLst>
        </pc:cxnChg>
        <pc:cxnChg chg="mod">
          <ac:chgData name="Long, Weitong" userId="c6662185-7318-410f-97e5-d6e77f6614a1" providerId="ADAL" clId="{714146FE-7A07-4FAD-93E1-156A3F892473}" dt="2023-05-09T21:38:44.850" v="887"/>
          <ac:cxnSpMkLst>
            <pc:docMk/>
            <pc:sldMk cId="3222892908" sldId="2155"/>
            <ac:cxnSpMk id="10" creationId="{C6BC7AA7-F016-C00A-3F36-9088C0A49EDF}"/>
          </ac:cxnSpMkLst>
        </pc:cxnChg>
        <pc:cxnChg chg="mod">
          <ac:chgData name="Long, Weitong" userId="c6662185-7318-410f-97e5-d6e77f6614a1" providerId="ADAL" clId="{714146FE-7A07-4FAD-93E1-156A3F892473}" dt="2023-05-09T21:38:44.850" v="887"/>
          <ac:cxnSpMkLst>
            <pc:docMk/>
            <pc:sldMk cId="3222892908" sldId="2155"/>
            <ac:cxnSpMk id="15" creationId="{4FF8E695-F73F-BF8C-4A22-0B5D8258F48E}"/>
          </ac:cxnSpMkLst>
        </pc:cxnChg>
        <pc:cxnChg chg="mod">
          <ac:chgData name="Long, Weitong" userId="c6662185-7318-410f-97e5-d6e77f6614a1" providerId="ADAL" clId="{714146FE-7A07-4FAD-93E1-156A3F892473}" dt="2023-05-09T21:39:49.420" v="900"/>
          <ac:cxnSpMkLst>
            <pc:docMk/>
            <pc:sldMk cId="3222892908" sldId="2155"/>
            <ac:cxnSpMk id="19" creationId="{F78051F1-6466-E647-CCCB-794E80308D51}"/>
          </ac:cxnSpMkLst>
        </pc:cxnChg>
        <pc:cxnChg chg="mod">
          <ac:chgData name="Long, Weitong" userId="c6662185-7318-410f-97e5-d6e77f6614a1" providerId="ADAL" clId="{714146FE-7A07-4FAD-93E1-156A3F892473}" dt="2023-05-09T21:39:49.420" v="900"/>
          <ac:cxnSpMkLst>
            <pc:docMk/>
            <pc:sldMk cId="3222892908" sldId="2155"/>
            <ac:cxnSpMk id="22" creationId="{D6951C8F-6BEE-4AB3-2FD3-FA8BFD85871E}"/>
          </ac:cxnSpMkLst>
        </pc:cxnChg>
        <pc:cxnChg chg="mod">
          <ac:chgData name="Long, Weitong" userId="c6662185-7318-410f-97e5-d6e77f6614a1" providerId="ADAL" clId="{714146FE-7A07-4FAD-93E1-156A3F892473}" dt="2023-05-09T21:39:49.420" v="900"/>
          <ac:cxnSpMkLst>
            <pc:docMk/>
            <pc:sldMk cId="3222892908" sldId="2155"/>
            <ac:cxnSpMk id="25" creationId="{2D4417D5-739A-30F5-42DA-199F0AC6E0F9}"/>
          </ac:cxnSpMkLst>
        </pc:cxnChg>
      </pc:sldChg>
      <pc:sldChg chg="addSp delSp modSp del mod addAnim delAnim modAnim">
        <pc:chgData name="Long, Weitong" userId="c6662185-7318-410f-97e5-d6e77f6614a1" providerId="ADAL" clId="{714146FE-7A07-4FAD-93E1-156A3F892473}" dt="2023-05-09T21:24:06.389" v="765" actId="47"/>
        <pc:sldMkLst>
          <pc:docMk/>
          <pc:sldMk cId="1002924340" sldId="2156"/>
        </pc:sldMkLst>
        <pc:spChg chg="mod">
          <ac:chgData name="Long, Weitong" userId="c6662185-7318-410f-97e5-d6e77f6614a1" providerId="ADAL" clId="{714146FE-7A07-4FAD-93E1-156A3F892473}" dt="2023-05-05T16:13:12.855" v="370" actId="20577"/>
          <ac:spMkLst>
            <pc:docMk/>
            <pc:sldMk cId="1002924340" sldId="2156"/>
            <ac:spMk id="6" creationId="{31DCA0B4-557F-4620-8078-A6339606D398}"/>
          </ac:spMkLst>
        </pc:spChg>
        <pc:spChg chg="mod">
          <ac:chgData name="Long, Weitong" userId="c6662185-7318-410f-97e5-d6e77f6614a1" providerId="ADAL" clId="{714146FE-7A07-4FAD-93E1-156A3F892473}" dt="2023-05-05T15:58:38.554" v="302" actId="1076"/>
          <ac:spMkLst>
            <pc:docMk/>
            <pc:sldMk cId="1002924340" sldId="2156"/>
            <ac:spMk id="7" creationId="{A80DF6BF-04F8-4FD2-9241-12712266B961}"/>
          </ac:spMkLst>
        </pc:spChg>
        <pc:spChg chg="mod topLvl">
          <ac:chgData name="Long, Weitong" userId="c6662185-7318-410f-97e5-d6e77f6614a1" providerId="ADAL" clId="{714146FE-7A07-4FAD-93E1-156A3F892473}" dt="2023-05-09T21:15:35.578" v="669" actId="165"/>
          <ac:spMkLst>
            <pc:docMk/>
            <pc:sldMk cId="1002924340" sldId="2156"/>
            <ac:spMk id="24" creationId="{07F501FD-25D9-D15E-DEA6-4ACEBB503249}"/>
          </ac:spMkLst>
        </pc:spChg>
        <pc:spChg chg="mod topLvl">
          <ac:chgData name="Long, Weitong" userId="c6662185-7318-410f-97e5-d6e77f6614a1" providerId="ADAL" clId="{714146FE-7A07-4FAD-93E1-156A3F892473}" dt="2023-05-09T21:15:38.962" v="670" actId="165"/>
          <ac:spMkLst>
            <pc:docMk/>
            <pc:sldMk cId="1002924340" sldId="2156"/>
            <ac:spMk id="54" creationId="{0DA93C6C-0732-F816-7E11-994BE8BFB6A3}"/>
          </ac:spMkLst>
        </pc:spChg>
        <pc:spChg chg="mod topLvl">
          <ac:chgData name="Long, Weitong" userId="c6662185-7318-410f-97e5-d6e77f6614a1" providerId="ADAL" clId="{714146FE-7A07-4FAD-93E1-156A3F892473}" dt="2023-05-09T21:15:43.696" v="671" actId="165"/>
          <ac:spMkLst>
            <pc:docMk/>
            <pc:sldMk cId="1002924340" sldId="2156"/>
            <ac:spMk id="58" creationId="{4754947A-6A7C-78AD-0A75-1B99924C052A}"/>
          </ac:spMkLst>
        </pc:spChg>
        <pc:spChg chg="mod">
          <ac:chgData name="Long, Weitong" userId="c6662185-7318-410f-97e5-d6e77f6614a1" providerId="ADAL" clId="{714146FE-7A07-4FAD-93E1-156A3F892473}" dt="2023-05-09T08:10:03.825" v="602" actId="20577"/>
          <ac:spMkLst>
            <pc:docMk/>
            <pc:sldMk cId="1002924340" sldId="2156"/>
            <ac:spMk id="60" creationId="{BA9A2F21-0ECD-4317-A3C8-D093B18B327D}"/>
          </ac:spMkLst>
        </pc:spChg>
        <pc:spChg chg="mod topLvl">
          <ac:chgData name="Long, Weitong" userId="c6662185-7318-410f-97e5-d6e77f6614a1" providerId="ADAL" clId="{714146FE-7A07-4FAD-93E1-156A3F892473}" dt="2023-05-09T21:15:31.348" v="668" actId="165"/>
          <ac:spMkLst>
            <pc:docMk/>
            <pc:sldMk cId="1002924340" sldId="2156"/>
            <ac:spMk id="61" creationId="{B59F3753-DE15-4836-AB47-CE4C74EAB9C0}"/>
          </ac:spMkLst>
        </pc:spChg>
        <pc:grpChg chg="add del">
          <ac:chgData name="Long, Weitong" userId="c6662185-7318-410f-97e5-d6e77f6614a1" providerId="ADAL" clId="{714146FE-7A07-4FAD-93E1-156A3F892473}" dt="2023-05-09T21:15:35.578" v="669" actId="165"/>
          <ac:grpSpMkLst>
            <pc:docMk/>
            <pc:sldMk cId="1002924340" sldId="2156"/>
            <ac:grpSpMk id="25" creationId="{A13794B8-B853-BF22-033C-7E0309A1D533}"/>
          </ac:grpSpMkLst>
        </pc:grpChg>
        <pc:grpChg chg="add del">
          <ac:chgData name="Long, Weitong" userId="c6662185-7318-410f-97e5-d6e77f6614a1" providerId="ADAL" clId="{714146FE-7A07-4FAD-93E1-156A3F892473}" dt="2023-05-09T21:15:31.348" v="668" actId="165"/>
          <ac:grpSpMkLst>
            <pc:docMk/>
            <pc:sldMk cId="1002924340" sldId="2156"/>
            <ac:grpSpMk id="26" creationId="{84A3B6FE-D1B3-835C-6F0A-AB89D3E03F4F}"/>
          </ac:grpSpMkLst>
        </pc:grpChg>
        <pc:grpChg chg="del">
          <ac:chgData name="Long, Weitong" userId="c6662185-7318-410f-97e5-d6e77f6614a1" providerId="ADAL" clId="{714146FE-7A07-4FAD-93E1-156A3F892473}" dt="2023-05-05T16:23:51.049" v="383" actId="478"/>
          <ac:grpSpMkLst>
            <pc:docMk/>
            <pc:sldMk cId="1002924340" sldId="2156"/>
            <ac:grpSpMk id="40" creationId="{C9947502-C68D-919E-ECAF-6B593C63D73D}"/>
          </ac:grpSpMkLst>
        </pc:grpChg>
        <pc:grpChg chg="del">
          <ac:chgData name="Long, Weitong" userId="c6662185-7318-410f-97e5-d6e77f6614a1" providerId="ADAL" clId="{714146FE-7A07-4FAD-93E1-156A3F892473}" dt="2023-05-09T21:15:38.962" v="670" actId="165"/>
          <ac:grpSpMkLst>
            <pc:docMk/>
            <pc:sldMk cId="1002924340" sldId="2156"/>
            <ac:grpSpMk id="55" creationId="{07F1FE09-BCC9-09EC-0551-3AE43E788DB5}"/>
          </ac:grpSpMkLst>
        </pc:grpChg>
        <pc:grpChg chg="del">
          <ac:chgData name="Long, Weitong" userId="c6662185-7318-410f-97e5-d6e77f6614a1" providerId="ADAL" clId="{714146FE-7A07-4FAD-93E1-156A3F892473}" dt="2023-05-09T21:15:43.696" v="671" actId="165"/>
          <ac:grpSpMkLst>
            <pc:docMk/>
            <pc:sldMk cId="1002924340" sldId="2156"/>
            <ac:grpSpMk id="59" creationId="{4B2FF234-8BD8-04B8-A379-3A2DA06BFC98}"/>
          </ac:grpSpMkLst>
        </pc:grpChg>
        <pc:picChg chg="mod topLvl">
          <ac:chgData name="Long, Weitong" userId="c6662185-7318-410f-97e5-d6e77f6614a1" providerId="ADAL" clId="{714146FE-7A07-4FAD-93E1-156A3F892473}" dt="2023-05-09T21:15:31.348" v="668" actId="165"/>
          <ac:picMkLst>
            <pc:docMk/>
            <pc:sldMk cId="1002924340" sldId="2156"/>
            <ac:picMk id="11" creationId="{58C0DE79-DEC3-737C-9379-5F107C6760CD}"/>
          </ac:picMkLst>
        </pc:picChg>
        <pc:picChg chg="mod topLvl">
          <ac:chgData name="Long, Weitong" userId="c6662185-7318-410f-97e5-d6e77f6614a1" providerId="ADAL" clId="{714146FE-7A07-4FAD-93E1-156A3F892473}" dt="2023-05-09T21:15:35.578" v="669" actId="165"/>
          <ac:picMkLst>
            <pc:docMk/>
            <pc:sldMk cId="1002924340" sldId="2156"/>
            <ac:picMk id="23" creationId="{D800C025-8CBA-303F-39EE-9ED4A7996EBC}"/>
          </ac:picMkLst>
        </pc:picChg>
        <pc:picChg chg="mod topLvl">
          <ac:chgData name="Long, Weitong" userId="c6662185-7318-410f-97e5-d6e77f6614a1" providerId="ADAL" clId="{714146FE-7A07-4FAD-93E1-156A3F892473}" dt="2023-05-09T21:15:38.962" v="670" actId="165"/>
          <ac:picMkLst>
            <pc:docMk/>
            <pc:sldMk cId="1002924340" sldId="2156"/>
            <ac:picMk id="53" creationId="{A8C2E17F-C141-D35E-C227-6BC7D00DC4FD}"/>
          </ac:picMkLst>
        </pc:picChg>
        <pc:picChg chg="mod topLvl">
          <ac:chgData name="Long, Weitong" userId="c6662185-7318-410f-97e5-d6e77f6614a1" providerId="ADAL" clId="{714146FE-7A07-4FAD-93E1-156A3F892473}" dt="2023-05-09T21:15:43.696" v="671" actId="165"/>
          <ac:picMkLst>
            <pc:docMk/>
            <pc:sldMk cId="1002924340" sldId="2156"/>
            <ac:picMk id="56" creationId="{EC852FE8-743C-5D67-A6E9-A66899ED809E}"/>
          </ac:picMkLst>
        </pc:picChg>
      </pc:sldChg>
      <pc:sldChg chg="modSp mod">
        <pc:chgData name="Long, Weitong" userId="c6662185-7318-410f-97e5-d6e77f6614a1" providerId="ADAL" clId="{714146FE-7A07-4FAD-93E1-156A3F892473}" dt="2023-06-02T03:33:13.264" v="1264" actId="20577"/>
        <pc:sldMkLst>
          <pc:docMk/>
          <pc:sldMk cId="4274264497" sldId="2158"/>
        </pc:sldMkLst>
        <pc:spChg chg="mod">
          <ac:chgData name="Long, Weitong" userId="c6662185-7318-410f-97e5-d6e77f6614a1" providerId="ADAL" clId="{714146FE-7A07-4FAD-93E1-156A3F892473}" dt="2023-06-02T03:33:13.264" v="1264" actId="20577"/>
          <ac:spMkLst>
            <pc:docMk/>
            <pc:sldMk cId="4274264497" sldId="2158"/>
            <ac:spMk id="8" creationId="{5BDB83E8-FBCC-4183-9134-B73793F445CC}"/>
          </ac:spMkLst>
        </pc:spChg>
      </pc:sldChg>
      <pc:sldChg chg="addSp delSp modSp mod">
        <pc:chgData name="Long, Weitong" userId="c6662185-7318-410f-97e5-d6e77f6614a1" providerId="ADAL" clId="{714146FE-7A07-4FAD-93E1-156A3F892473}" dt="2023-05-09T21:11:31.667" v="633" actId="20577"/>
        <pc:sldMkLst>
          <pc:docMk/>
          <pc:sldMk cId="3233103966" sldId="2159"/>
        </pc:sldMkLst>
        <pc:spChg chg="mod">
          <ac:chgData name="Long, Weitong" userId="c6662185-7318-410f-97e5-d6e77f6614a1" providerId="ADAL" clId="{714146FE-7A07-4FAD-93E1-156A3F892473}" dt="2023-05-09T21:11:31.667" v="633" actId="20577"/>
          <ac:spMkLst>
            <pc:docMk/>
            <pc:sldMk cId="3233103966" sldId="2159"/>
            <ac:spMk id="3" creationId="{9AF89C0C-5D87-4806-A7D0-58B1D1951D8D}"/>
          </ac:spMkLst>
        </pc:spChg>
        <pc:picChg chg="add mod modCrop">
          <ac:chgData name="Long, Weitong" userId="c6662185-7318-410f-97e5-d6e77f6614a1" providerId="ADAL" clId="{714146FE-7A07-4FAD-93E1-156A3F892473}" dt="2023-05-09T21:11:28.684" v="630" actId="1076"/>
          <ac:picMkLst>
            <pc:docMk/>
            <pc:sldMk cId="3233103966" sldId="2159"/>
            <ac:picMk id="2" creationId="{C80CA36C-1817-0354-85F7-0C353DD0271B}"/>
          </ac:picMkLst>
        </pc:picChg>
        <pc:picChg chg="del">
          <ac:chgData name="Long, Weitong" userId="c6662185-7318-410f-97e5-d6e77f6614a1" providerId="ADAL" clId="{714146FE-7A07-4FAD-93E1-156A3F892473}" dt="2023-05-09T21:10:57.728" v="620" actId="478"/>
          <ac:picMkLst>
            <pc:docMk/>
            <pc:sldMk cId="3233103966" sldId="2159"/>
            <ac:picMk id="27" creationId="{83DFDDE8-1B41-4022-9D5C-9702FE5A99C2}"/>
          </ac:picMkLst>
        </pc:picChg>
      </pc:sldChg>
      <pc:sldChg chg="addSp delSp modSp mod delAnim modAnim">
        <pc:chgData name="Long, Weitong" userId="c6662185-7318-410f-97e5-d6e77f6614a1" providerId="ADAL" clId="{714146FE-7A07-4FAD-93E1-156A3F892473}" dt="2023-05-09T21:31:48.224" v="820" actId="1076"/>
        <pc:sldMkLst>
          <pc:docMk/>
          <pc:sldMk cId="1030148493" sldId="2160"/>
        </pc:sldMkLst>
        <pc:spChg chg="mod">
          <ac:chgData name="Long, Weitong" userId="c6662185-7318-410f-97e5-d6e77f6614a1" providerId="ADAL" clId="{714146FE-7A07-4FAD-93E1-156A3F892473}" dt="2023-05-09T21:27:39.521" v="787"/>
          <ac:spMkLst>
            <pc:docMk/>
            <pc:sldMk cId="1030148493" sldId="2160"/>
            <ac:spMk id="5" creationId="{E3F979E9-9D9F-5AEC-7797-0B06CF8C5405}"/>
          </ac:spMkLst>
        </pc:spChg>
        <pc:spChg chg="mod">
          <ac:chgData name="Long, Weitong" userId="c6662185-7318-410f-97e5-d6e77f6614a1" providerId="ADAL" clId="{714146FE-7A07-4FAD-93E1-156A3F892473}" dt="2023-05-09T21:27:39.521" v="787"/>
          <ac:spMkLst>
            <pc:docMk/>
            <pc:sldMk cId="1030148493" sldId="2160"/>
            <ac:spMk id="9" creationId="{F762C265-6185-05EB-0EC9-16D9D3E390BA}"/>
          </ac:spMkLst>
        </pc:spChg>
        <pc:spChg chg="mod">
          <ac:chgData name="Long, Weitong" userId="c6662185-7318-410f-97e5-d6e77f6614a1" providerId="ADAL" clId="{714146FE-7A07-4FAD-93E1-156A3F892473}" dt="2023-05-09T21:27:39.521" v="787"/>
          <ac:spMkLst>
            <pc:docMk/>
            <pc:sldMk cId="1030148493" sldId="2160"/>
            <ac:spMk id="15" creationId="{750FE7B1-C4E3-1D83-DB4A-7657ACF80C50}"/>
          </ac:spMkLst>
        </pc:spChg>
        <pc:spChg chg="mod">
          <ac:chgData name="Long, Weitong" userId="c6662185-7318-410f-97e5-d6e77f6614a1" providerId="ADAL" clId="{714146FE-7A07-4FAD-93E1-156A3F892473}" dt="2023-05-09T21:27:39.521" v="787"/>
          <ac:spMkLst>
            <pc:docMk/>
            <pc:sldMk cId="1030148493" sldId="2160"/>
            <ac:spMk id="17" creationId="{99465B60-3AEA-7DEE-2DB9-0D66D4D89DD9}"/>
          </ac:spMkLst>
        </pc:spChg>
        <pc:spChg chg="mod">
          <ac:chgData name="Long, Weitong" userId="c6662185-7318-410f-97e5-d6e77f6614a1" providerId="ADAL" clId="{714146FE-7A07-4FAD-93E1-156A3F892473}" dt="2023-05-09T21:29:15.349" v="802"/>
          <ac:spMkLst>
            <pc:docMk/>
            <pc:sldMk cId="1030148493" sldId="2160"/>
            <ac:spMk id="22" creationId="{B2E7D10A-25C1-80D3-5D92-A4E7062547A5}"/>
          </ac:spMkLst>
        </pc:spChg>
        <pc:spChg chg="mod">
          <ac:chgData name="Long, Weitong" userId="c6662185-7318-410f-97e5-d6e77f6614a1" providerId="ADAL" clId="{714146FE-7A07-4FAD-93E1-156A3F892473}" dt="2023-05-09T21:29:15.349" v="802"/>
          <ac:spMkLst>
            <pc:docMk/>
            <pc:sldMk cId="1030148493" sldId="2160"/>
            <ac:spMk id="25" creationId="{41BAEA3C-DBDD-BE4B-848D-A132B3E4908B}"/>
          </ac:spMkLst>
        </pc:spChg>
        <pc:spChg chg="mod">
          <ac:chgData name="Long, Weitong" userId="c6662185-7318-410f-97e5-d6e77f6614a1" providerId="ADAL" clId="{714146FE-7A07-4FAD-93E1-156A3F892473}" dt="2023-05-09T21:29:15.349" v="802"/>
          <ac:spMkLst>
            <pc:docMk/>
            <pc:sldMk cId="1030148493" sldId="2160"/>
            <ac:spMk id="30" creationId="{F4880A32-0DF5-A9D3-DDC0-9ACBAAFF9B11}"/>
          </ac:spMkLst>
        </pc:spChg>
        <pc:spChg chg="mod">
          <ac:chgData name="Long, Weitong" userId="c6662185-7318-410f-97e5-d6e77f6614a1" providerId="ADAL" clId="{714146FE-7A07-4FAD-93E1-156A3F892473}" dt="2023-05-09T21:29:15.349" v="802"/>
          <ac:spMkLst>
            <pc:docMk/>
            <pc:sldMk cId="1030148493" sldId="2160"/>
            <ac:spMk id="64" creationId="{43BDD834-2951-EEB9-8AD5-3BF4208F1F9A}"/>
          </ac:spMkLst>
        </pc:spChg>
        <pc:spChg chg="mod">
          <ac:chgData name="Long, Weitong" userId="c6662185-7318-410f-97e5-d6e77f6614a1" providerId="ADAL" clId="{714146FE-7A07-4FAD-93E1-156A3F892473}" dt="2023-05-09T21:30:53.200" v="816"/>
          <ac:spMkLst>
            <pc:docMk/>
            <pc:sldMk cId="1030148493" sldId="2160"/>
            <ac:spMk id="68" creationId="{94ECEA17-3D52-140C-63FA-2907D0963C68}"/>
          </ac:spMkLst>
        </pc:spChg>
        <pc:spChg chg="mod">
          <ac:chgData name="Long, Weitong" userId="c6662185-7318-410f-97e5-d6e77f6614a1" providerId="ADAL" clId="{714146FE-7A07-4FAD-93E1-156A3F892473}" dt="2023-05-09T21:30:53.200" v="816"/>
          <ac:spMkLst>
            <pc:docMk/>
            <pc:sldMk cId="1030148493" sldId="2160"/>
            <ac:spMk id="71" creationId="{DEAD2A6F-607F-3C8D-FD2F-203F00CA5F49}"/>
          </ac:spMkLst>
        </pc:spChg>
        <pc:spChg chg="mod">
          <ac:chgData name="Long, Weitong" userId="c6662185-7318-410f-97e5-d6e77f6614a1" providerId="ADAL" clId="{714146FE-7A07-4FAD-93E1-156A3F892473}" dt="2023-05-09T21:30:53.200" v="816"/>
          <ac:spMkLst>
            <pc:docMk/>
            <pc:sldMk cId="1030148493" sldId="2160"/>
            <ac:spMk id="76" creationId="{D272A8F5-BEBD-BABA-752F-413127596923}"/>
          </ac:spMkLst>
        </pc:spChg>
        <pc:spChg chg="mod">
          <ac:chgData name="Long, Weitong" userId="c6662185-7318-410f-97e5-d6e77f6614a1" providerId="ADAL" clId="{714146FE-7A07-4FAD-93E1-156A3F892473}" dt="2023-05-09T21:30:53.200" v="816"/>
          <ac:spMkLst>
            <pc:docMk/>
            <pc:sldMk cId="1030148493" sldId="2160"/>
            <ac:spMk id="78" creationId="{CC69F6D0-D210-20B6-F260-27A7CFBDDAD6}"/>
          </ac:spMkLst>
        </pc:spChg>
        <pc:grpChg chg="add del mod">
          <ac:chgData name="Long, Weitong" userId="c6662185-7318-410f-97e5-d6e77f6614a1" providerId="ADAL" clId="{714146FE-7A07-4FAD-93E1-156A3F892473}" dt="2023-05-09T21:29:14.979" v="801" actId="21"/>
          <ac:grpSpMkLst>
            <pc:docMk/>
            <pc:sldMk cId="1030148493" sldId="2160"/>
            <ac:grpSpMk id="3" creationId="{EFAA6192-E185-DA4C-F28B-409D6DA42A43}"/>
          </ac:grpSpMkLst>
        </pc:grpChg>
        <pc:grpChg chg="add del mod">
          <ac:chgData name="Long, Weitong" userId="c6662185-7318-410f-97e5-d6e77f6614a1" providerId="ADAL" clId="{714146FE-7A07-4FAD-93E1-156A3F892473}" dt="2023-05-09T21:29:14.979" v="801" actId="21"/>
          <ac:grpSpMkLst>
            <pc:docMk/>
            <pc:sldMk cId="1030148493" sldId="2160"/>
            <ac:grpSpMk id="7" creationId="{E5668799-6769-718C-CFAD-90563D5DE30A}"/>
          </ac:grpSpMkLst>
        </pc:grpChg>
        <pc:grpChg chg="add del mod">
          <ac:chgData name="Long, Weitong" userId="c6662185-7318-410f-97e5-d6e77f6614a1" providerId="ADAL" clId="{714146FE-7A07-4FAD-93E1-156A3F892473}" dt="2023-05-09T21:29:14.979" v="801" actId="21"/>
          <ac:grpSpMkLst>
            <pc:docMk/>
            <pc:sldMk cId="1030148493" sldId="2160"/>
            <ac:grpSpMk id="11" creationId="{EAF3C8DE-98F3-8BD0-2B16-E4B1D90701A8}"/>
          </ac:grpSpMkLst>
        </pc:grpChg>
        <pc:grpChg chg="mod">
          <ac:chgData name="Long, Weitong" userId="c6662185-7318-410f-97e5-d6e77f6614a1" providerId="ADAL" clId="{714146FE-7A07-4FAD-93E1-156A3F892473}" dt="2023-05-09T21:27:39.521" v="787"/>
          <ac:grpSpMkLst>
            <pc:docMk/>
            <pc:sldMk cId="1030148493" sldId="2160"/>
            <ac:grpSpMk id="13" creationId="{D7C6B721-4D4E-72C7-8063-9CB18C85AB9E}"/>
          </ac:grpSpMkLst>
        </pc:grpChg>
        <pc:grpChg chg="mod">
          <ac:chgData name="Long, Weitong" userId="c6662185-7318-410f-97e5-d6e77f6614a1" providerId="ADAL" clId="{714146FE-7A07-4FAD-93E1-156A3F892473}" dt="2023-05-09T21:27:39.521" v="787"/>
          <ac:grpSpMkLst>
            <pc:docMk/>
            <pc:sldMk cId="1030148493" sldId="2160"/>
            <ac:grpSpMk id="14" creationId="{43654DB8-B3D7-3E2B-F539-2A173A16042E}"/>
          </ac:grpSpMkLst>
        </pc:grpChg>
        <pc:grpChg chg="add del mod">
          <ac:chgData name="Long, Weitong" userId="c6662185-7318-410f-97e5-d6e77f6614a1" providerId="ADAL" clId="{714146FE-7A07-4FAD-93E1-156A3F892473}" dt="2023-05-09T21:29:55.161" v="807" actId="165"/>
          <ac:grpSpMkLst>
            <pc:docMk/>
            <pc:sldMk cId="1030148493" sldId="2160"/>
            <ac:grpSpMk id="20" creationId="{5133086B-D9F1-AA2A-CD80-45E5DA93B7B0}"/>
          </ac:grpSpMkLst>
        </pc:grpChg>
        <pc:grpChg chg="add del mod">
          <ac:chgData name="Long, Weitong" userId="c6662185-7318-410f-97e5-d6e77f6614a1" providerId="ADAL" clId="{714146FE-7A07-4FAD-93E1-156A3F892473}" dt="2023-05-09T21:30:52.820" v="815" actId="21"/>
          <ac:grpSpMkLst>
            <pc:docMk/>
            <pc:sldMk cId="1030148493" sldId="2160"/>
            <ac:grpSpMk id="21" creationId="{2A5F7BE6-1977-30F3-3DE8-EC694A9C3108}"/>
          </ac:grpSpMkLst>
        </pc:grpChg>
        <pc:grpChg chg="add del mod">
          <ac:chgData name="Long, Weitong" userId="c6662185-7318-410f-97e5-d6e77f6614a1" providerId="ADAL" clId="{714146FE-7A07-4FAD-93E1-156A3F892473}" dt="2023-05-09T21:30:52.820" v="815" actId="21"/>
          <ac:grpSpMkLst>
            <pc:docMk/>
            <pc:sldMk cId="1030148493" sldId="2160"/>
            <ac:grpSpMk id="24" creationId="{5E2B2245-18BE-AB5F-7A89-60A800DDA31F}"/>
          </ac:grpSpMkLst>
        </pc:grpChg>
        <pc:grpChg chg="add del mod">
          <ac:chgData name="Long, Weitong" userId="c6662185-7318-410f-97e5-d6e77f6614a1" providerId="ADAL" clId="{714146FE-7A07-4FAD-93E1-156A3F892473}" dt="2023-05-09T21:30:52.820" v="815" actId="21"/>
          <ac:grpSpMkLst>
            <pc:docMk/>
            <pc:sldMk cId="1030148493" sldId="2160"/>
            <ac:grpSpMk id="27" creationId="{1CCB3B7D-EE93-9E24-9029-0825C65D32ED}"/>
          </ac:grpSpMkLst>
        </pc:grpChg>
        <pc:grpChg chg="mod">
          <ac:chgData name="Long, Weitong" userId="c6662185-7318-410f-97e5-d6e77f6614a1" providerId="ADAL" clId="{714146FE-7A07-4FAD-93E1-156A3F892473}" dt="2023-05-09T21:29:15.349" v="802"/>
          <ac:grpSpMkLst>
            <pc:docMk/>
            <pc:sldMk cId="1030148493" sldId="2160"/>
            <ac:grpSpMk id="28" creationId="{9B43F372-B129-AD44-00FE-E115FF7EF038}"/>
          </ac:grpSpMkLst>
        </pc:grpChg>
        <pc:grpChg chg="mod">
          <ac:chgData name="Long, Weitong" userId="c6662185-7318-410f-97e5-d6e77f6614a1" providerId="ADAL" clId="{714146FE-7A07-4FAD-93E1-156A3F892473}" dt="2023-05-09T21:29:15.349" v="802"/>
          <ac:grpSpMkLst>
            <pc:docMk/>
            <pc:sldMk cId="1030148493" sldId="2160"/>
            <ac:grpSpMk id="29" creationId="{896099F0-FA6C-9606-9BFE-5CDD143CFC6E}"/>
          </ac:grpSpMkLst>
        </pc:grpChg>
        <pc:grpChg chg="add mod">
          <ac:chgData name="Long, Weitong" userId="c6662185-7318-410f-97e5-d6e77f6614a1" providerId="ADAL" clId="{714146FE-7A07-4FAD-93E1-156A3F892473}" dt="2023-05-09T21:31:48.224" v="820" actId="1076"/>
          <ac:grpSpMkLst>
            <pc:docMk/>
            <pc:sldMk cId="1030148493" sldId="2160"/>
            <ac:grpSpMk id="66" creationId="{B57B7C57-4D28-3360-32A2-2084268C17F5}"/>
          </ac:grpSpMkLst>
        </pc:grpChg>
        <pc:grpChg chg="add mod">
          <ac:chgData name="Long, Weitong" userId="c6662185-7318-410f-97e5-d6e77f6614a1" providerId="ADAL" clId="{714146FE-7A07-4FAD-93E1-156A3F892473}" dt="2023-05-09T21:30:53.200" v="816"/>
          <ac:grpSpMkLst>
            <pc:docMk/>
            <pc:sldMk cId="1030148493" sldId="2160"/>
            <ac:grpSpMk id="67" creationId="{85E46896-8324-A529-F2E2-89E0277024D0}"/>
          </ac:grpSpMkLst>
        </pc:grpChg>
        <pc:grpChg chg="add mod">
          <ac:chgData name="Long, Weitong" userId="c6662185-7318-410f-97e5-d6e77f6614a1" providerId="ADAL" clId="{714146FE-7A07-4FAD-93E1-156A3F892473}" dt="2023-05-09T21:30:53.200" v="816"/>
          <ac:grpSpMkLst>
            <pc:docMk/>
            <pc:sldMk cId="1030148493" sldId="2160"/>
            <ac:grpSpMk id="70" creationId="{9CE22AF1-A708-F5CB-B9E8-BC796BC20BE0}"/>
          </ac:grpSpMkLst>
        </pc:grpChg>
        <pc:grpChg chg="add mod">
          <ac:chgData name="Long, Weitong" userId="c6662185-7318-410f-97e5-d6e77f6614a1" providerId="ADAL" clId="{714146FE-7A07-4FAD-93E1-156A3F892473}" dt="2023-05-09T21:30:53.200" v="816"/>
          <ac:grpSpMkLst>
            <pc:docMk/>
            <pc:sldMk cId="1030148493" sldId="2160"/>
            <ac:grpSpMk id="73" creationId="{1EA3DADB-7E47-E1F6-0452-580080A97E7A}"/>
          </ac:grpSpMkLst>
        </pc:grpChg>
        <pc:grpChg chg="mod">
          <ac:chgData name="Long, Weitong" userId="c6662185-7318-410f-97e5-d6e77f6614a1" providerId="ADAL" clId="{714146FE-7A07-4FAD-93E1-156A3F892473}" dt="2023-05-09T21:30:53.200" v="816"/>
          <ac:grpSpMkLst>
            <pc:docMk/>
            <pc:sldMk cId="1030148493" sldId="2160"/>
            <ac:grpSpMk id="74" creationId="{697F176D-BEE0-E391-1C1E-D5FEEABDD26E}"/>
          </ac:grpSpMkLst>
        </pc:grpChg>
        <pc:grpChg chg="mod">
          <ac:chgData name="Long, Weitong" userId="c6662185-7318-410f-97e5-d6e77f6614a1" providerId="ADAL" clId="{714146FE-7A07-4FAD-93E1-156A3F892473}" dt="2023-05-09T21:30:53.200" v="816"/>
          <ac:grpSpMkLst>
            <pc:docMk/>
            <pc:sldMk cId="1030148493" sldId="2160"/>
            <ac:grpSpMk id="75" creationId="{3197B090-880B-977E-94C5-885A1305AE13}"/>
          </ac:grpSpMkLst>
        </pc:grpChg>
        <pc:grpChg chg="del">
          <ac:chgData name="Long, Weitong" userId="c6662185-7318-410f-97e5-d6e77f6614a1" providerId="ADAL" clId="{714146FE-7A07-4FAD-93E1-156A3F892473}" dt="2023-05-09T21:27:38.472" v="786" actId="21"/>
          <ac:grpSpMkLst>
            <pc:docMk/>
            <pc:sldMk cId="1030148493" sldId="2160"/>
            <ac:grpSpMk id="81" creationId="{B35FE125-EDDC-4792-B471-395242F57691}"/>
          </ac:grpSpMkLst>
        </pc:grpChg>
        <pc:grpChg chg="del">
          <ac:chgData name="Long, Weitong" userId="c6662185-7318-410f-97e5-d6e77f6614a1" providerId="ADAL" clId="{714146FE-7A07-4FAD-93E1-156A3F892473}" dt="2023-05-09T21:27:38.472" v="786" actId="21"/>
          <ac:grpSpMkLst>
            <pc:docMk/>
            <pc:sldMk cId="1030148493" sldId="2160"/>
            <ac:grpSpMk id="84" creationId="{3133C6CE-1298-4493-AE11-996E21206B87}"/>
          </ac:grpSpMkLst>
        </pc:grpChg>
        <pc:grpChg chg="del">
          <ac:chgData name="Long, Weitong" userId="c6662185-7318-410f-97e5-d6e77f6614a1" providerId="ADAL" clId="{714146FE-7A07-4FAD-93E1-156A3F892473}" dt="2023-05-09T21:27:38.472" v="786" actId="21"/>
          <ac:grpSpMkLst>
            <pc:docMk/>
            <pc:sldMk cId="1030148493" sldId="2160"/>
            <ac:grpSpMk id="103" creationId="{5159B10A-F07E-4B06-82D6-1B601E773362}"/>
          </ac:grpSpMkLst>
        </pc:grpChg>
        <pc:picChg chg="add mod topLvl modCrop">
          <ac:chgData name="Long, Weitong" userId="c6662185-7318-410f-97e5-d6e77f6614a1" providerId="ADAL" clId="{714146FE-7A07-4FAD-93E1-156A3F892473}" dt="2023-05-09T21:30:44.550" v="813" actId="164"/>
          <ac:picMkLst>
            <pc:docMk/>
            <pc:sldMk cId="1030148493" sldId="2160"/>
            <ac:picMk id="2" creationId="{6FF266E5-4C2C-742F-2E0A-977A31F84F38}"/>
          </ac:picMkLst>
        </pc:picChg>
        <pc:picChg chg="del">
          <ac:chgData name="Long, Weitong" userId="c6662185-7318-410f-97e5-d6e77f6614a1" providerId="ADAL" clId="{714146FE-7A07-4FAD-93E1-156A3F892473}" dt="2023-05-09T21:27:25.449" v="783" actId="478"/>
          <ac:picMkLst>
            <pc:docMk/>
            <pc:sldMk cId="1030148493" sldId="2160"/>
            <ac:picMk id="8" creationId="{A507A205-4612-4856-921F-8559A828888C}"/>
          </ac:picMkLst>
        </pc:picChg>
        <pc:picChg chg="add mod topLvl modCrop">
          <ac:chgData name="Long, Weitong" userId="c6662185-7318-410f-97e5-d6e77f6614a1" providerId="ADAL" clId="{714146FE-7A07-4FAD-93E1-156A3F892473}" dt="2023-05-09T21:30:44.550" v="813" actId="164"/>
          <ac:picMkLst>
            <pc:docMk/>
            <pc:sldMk cId="1030148493" sldId="2160"/>
            <ac:picMk id="19" creationId="{87E72098-BF52-DE12-8514-397D06ECA81F}"/>
          </ac:picMkLst>
        </pc:picChg>
        <pc:cxnChg chg="mod">
          <ac:chgData name="Long, Weitong" userId="c6662185-7318-410f-97e5-d6e77f6614a1" providerId="ADAL" clId="{714146FE-7A07-4FAD-93E1-156A3F892473}" dt="2023-05-09T21:27:39.521" v="787"/>
          <ac:cxnSpMkLst>
            <pc:docMk/>
            <pc:sldMk cId="1030148493" sldId="2160"/>
            <ac:cxnSpMk id="6" creationId="{899C0DF6-FC1D-99FB-D90B-F0FD39A19817}"/>
          </ac:cxnSpMkLst>
        </pc:cxnChg>
        <pc:cxnChg chg="mod">
          <ac:chgData name="Long, Weitong" userId="c6662185-7318-410f-97e5-d6e77f6614a1" providerId="ADAL" clId="{714146FE-7A07-4FAD-93E1-156A3F892473}" dt="2023-05-09T21:27:39.521" v="787"/>
          <ac:cxnSpMkLst>
            <pc:docMk/>
            <pc:sldMk cId="1030148493" sldId="2160"/>
            <ac:cxnSpMk id="10" creationId="{EAF5F866-77D7-D507-7DB6-2BEE3D0BDE03}"/>
          </ac:cxnSpMkLst>
        </pc:cxnChg>
        <pc:cxnChg chg="mod">
          <ac:chgData name="Long, Weitong" userId="c6662185-7318-410f-97e5-d6e77f6614a1" providerId="ADAL" clId="{714146FE-7A07-4FAD-93E1-156A3F892473}" dt="2023-05-09T21:27:39.521" v="787"/>
          <ac:cxnSpMkLst>
            <pc:docMk/>
            <pc:sldMk cId="1030148493" sldId="2160"/>
            <ac:cxnSpMk id="16" creationId="{EE5B5627-826A-7D9C-B119-C24AF276FE9F}"/>
          </ac:cxnSpMkLst>
        </pc:cxnChg>
        <pc:cxnChg chg="mod">
          <ac:chgData name="Long, Weitong" userId="c6662185-7318-410f-97e5-d6e77f6614a1" providerId="ADAL" clId="{714146FE-7A07-4FAD-93E1-156A3F892473}" dt="2023-05-09T21:27:39.521" v="787"/>
          <ac:cxnSpMkLst>
            <pc:docMk/>
            <pc:sldMk cId="1030148493" sldId="2160"/>
            <ac:cxnSpMk id="18" creationId="{A05253F8-49EF-7482-A98D-8DACFEF78E0C}"/>
          </ac:cxnSpMkLst>
        </pc:cxnChg>
        <pc:cxnChg chg="mod">
          <ac:chgData name="Long, Weitong" userId="c6662185-7318-410f-97e5-d6e77f6614a1" providerId="ADAL" clId="{714146FE-7A07-4FAD-93E1-156A3F892473}" dt="2023-05-09T21:29:15.349" v="802"/>
          <ac:cxnSpMkLst>
            <pc:docMk/>
            <pc:sldMk cId="1030148493" sldId="2160"/>
            <ac:cxnSpMk id="23" creationId="{E56949D0-F6F8-EEB1-1C60-68D2DB2E5188}"/>
          </ac:cxnSpMkLst>
        </pc:cxnChg>
        <pc:cxnChg chg="mod">
          <ac:chgData name="Long, Weitong" userId="c6662185-7318-410f-97e5-d6e77f6614a1" providerId="ADAL" clId="{714146FE-7A07-4FAD-93E1-156A3F892473}" dt="2023-05-09T21:29:15.349" v="802"/>
          <ac:cxnSpMkLst>
            <pc:docMk/>
            <pc:sldMk cId="1030148493" sldId="2160"/>
            <ac:cxnSpMk id="26" creationId="{591BEEBD-B733-8FCB-D0BF-F8FDB38C9405}"/>
          </ac:cxnSpMkLst>
        </pc:cxnChg>
        <pc:cxnChg chg="mod">
          <ac:chgData name="Long, Weitong" userId="c6662185-7318-410f-97e5-d6e77f6614a1" providerId="ADAL" clId="{714146FE-7A07-4FAD-93E1-156A3F892473}" dt="2023-05-09T21:29:15.349" v="802"/>
          <ac:cxnSpMkLst>
            <pc:docMk/>
            <pc:sldMk cId="1030148493" sldId="2160"/>
            <ac:cxnSpMk id="31" creationId="{FF1D0DAB-BAD7-0990-CF84-4236D6AE4DC5}"/>
          </ac:cxnSpMkLst>
        </pc:cxnChg>
        <pc:cxnChg chg="mod">
          <ac:chgData name="Long, Weitong" userId="c6662185-7318-410f-97e5-d6e77f6614a1" providerId="ADAL" clId="{714146FE-7A07-4FAD-93E1-156A3F892473}" dt="2023-05-09T21:29:15.349" v="802"/>
          <ac:cxnSpMkLst>
            <pc:docMk/>
            <pc:sldMk cId="1030148493" sldId="2160"/>
            <ac:cxnSpMk id="65" creationId="{05CAA02D-2C0A-2421-1FAF-467A88CB4B7D}"/>
          </ac:cxnSpMkLst>
        </pc:cxnChg>
        <pc:cxnChg chg="mod">
          <ac:chgData name="Long, Weitong" userId="c6662185-7318-410f-97e5-d6e77f6614a1" providerId="ADAL" clId="{714146FE-7A07-4FAD-93E1-156A3F892473}" dt="2023-05-09T21:30:53.200" v="816"/>
          <ac:cxnSpMkLst>
            <pc:docMk/>
            <pc:sldMk cId="1030148493" sldId="2160"/>
            <ac:cxnSpMk id="69" creationId="{D227A907-2F3B-026D-810E-4814BA044728}"/>
          </ac:cxnSpMkLst>
        </pc:cxnChg>
        <pc:cxnChg chg="mod">
          <ac:chgData name="Long, Weitong" userId="c6662185-7318-410f-97e5-d6e77f6614a1" providerId="ADAL" clId="{714146FE-7A07-4FAD-93E1-156A3F892473}" dt="2023-05-09T21:30:53.200" v="816"/>
          <ac:cxnSpMkLst>
            <pc:docMk/>
            <pc:sldMk cId="1030148493" sldId="2160"/>
            <ac:cxnSpMk id="72" creationId="{9D31F40F-0EF1-1C37-F526-05B947307752}"/>
          </ac:cxnSpMkLst>
        </pc:cxnChg>
        <pc:cxnChg chg="mod">
          <ac:chgData name="Long, Weitong" userId="c6662185-7318-410f-97e5-d6e77f6614a1" providerId="ADAL" clId="{714146FE-7A07-4FAD-93E1-156A3F892473}" dt="2023-05-09T21:30:53.200" v="816"/>
          <ac:cxnSpMkLst>
            <pc:docMk/>
            <pc:sldMk cId="1030148493" sldId="2160"/>
            <ac:cxnSpMk id="77" creationId="{072349D9-1CEE-BE59-3A49-DBD504342726}"/>
          </ac:cxnSpMkLst>
        </pc:cxnChg>
        <pc:cxnChg chg="mod">
          <ac:chgData name="Long, Weitong" userId="c6662185-7318-410f-97e5-d6e77f6614a1" providerId="ADAL" clId="{714146FE-7A07-4FAD-93E1-156A3F892473}" dt="2023-05-09T21:30:53.200" v="816"/>
          <ac:cxnSpMkLst>
            <pc:docMk/>
            <pc:sldMk cId="1030148493" sldId="2160"/>
            <ac:cxnSpMk id="79" creationId="{FDA884A8-EB38-32FF-0970-96122BA36310}"/>
          </ac:cxnSpMkLst>
        </pc:cxnChg>
      </pc:sldChg>
      <pc:sldChg chg="addSp delSp modSp mod">
        <pc:chgData name="Long, Weitong" userId="c6662185-7318-410f-97e5-d6e77f6614a1" providerId="ADAL" clId="{714146FE-7A07-4FAD-93E1-156A3F892473}" dt="2023-05-09T21:38:13.513" v="883" actId="164"/>
        <pc:sldMkLst>
          <pc:docMk/>
          <pc:sldMk cId="1160911005" sldId="2161"/>
        </pc:sldMkLst>
        <pc:grpChg chg="add mod">
          <ac:chgData name="Long, Weitong" userId="c6662185-7318-410f-97e5-d6e77f6614a1" providerId="ADAL" clId="{714146FE-7A07-4FAD-93E1-156A3F892473}" dt="2023-05-09T21:38:13.513" v="883" actId="164"/>
          <ac:grpSpMkLst>
            <pc:docMk/>
            <pc:sldMk cId="1160911005" sldId="2161"/>
            <ac:grpSpMk id="5" creationId="{81E1767A-B6DA-3C1A-5DB8-92C1FD0D06FF}"/>
          </ac:grpSpMkLst>
        </pc:grpChg>
        <pc:picChg chg="add mod">
          <ac:chgData name="Long, Weitong" userId="c6662185-7318-410f-97e5-d6e77f6614a1" providerId="ADAL" clId="{714146FE-7A07-4FAD-93E1-156A3F892473}" dt="2023-05-09T21:38:13.513" v="883" actId="164"/>
          <ac:picMkLst>
            <pc:docMk/>
            <pc:sldMk cId="1160911005" sldId="2161"/>
            <ac:picMk id="2" creationId="{D152949F-3201-B50B-D5C9-55D902A6B82D}"/>
          </ac:picMkLst>
        </pc:picChg>
        <pc:picChg chg="add mod modCrop">
          <ac:chgData name="Long, Weitong" userId="c6662185-7318-410f-97e5-d6e77f6614a1" providerId="ADAL" clId="{714146FE-7A07-4FAD-93E1-156A3F892473}" dt="2023-05-09T21:38:13.513" v="883" actId="164"/>
          <ac:picMkLst>
            <pc:docMk/>
            <pc:sldMk cId="1160911005" sldId="2161"/>
            <ac:picMk id="3" creationId="{1BFA4C1E-A1B0-8236-B491-097D507E8EE8}"/>
          </ac:picMkLst>
        </pc:picChg>
        <pc:picChg chg="del">
          <ac:chgData name="Long, Weitong" userId="c6662185-7318-410f-97e5-d6e77f6614a1" providerId="ADAL" clId="{714146FE-7A07-4FAD-93E1-156A3F892473}" dt="2023-05-09T21:36:52.165" v="868" actId="478"/>
          <ac:picMkLst>
            <pc:docMk/>
            <pc:sldMk cId="1160911005" sldId="2161"/>
            <ac:picMk id="6" creationId="{458DEF94-E41D-4E6C-8DCF-DDE79F10E867}"/>
          </ac:picMkLst>
        </pc:picChg>
      </pc:sldChg>
      <pc:sldChg chg="addSp delSp modSp mod ord delAnim modAnim">
        <pc:chgData name="Long, Weitong" userId="c6662185-7318-410f-97e5-d6e77f6614a1" providerId="ADAL" clId="{714146FE-7A07-4FAD-93E1-156A3F892473}" dt="2023-06-02T05:09:56.688" v="1643" actId="1076"/>
        <pc:sldMkLst>
          <pc:docMk/>
          <pc:sldMk cId="3205191801" sldId="2162"/>
        </pc:sldMkLst>
        <pc:spChg chg="mod">
          <ac:chgData name="Long, Weitong" userId="c6662185-7318-410f-97e5-d6e77f6614a1" providerId="ADAL" clId="{714146FE-7A07-4FAD-93E1-156A3F892473}" dt="2023-06-02T05:04:32.631" v="1638" actId="1076"/>
          <ac:spMkLst>
            <pc:docMk/>
            <pc:sldMk cId="3205191801" sldId="2162"/>
            <ac:spMk id="11" creationId="{B34C8C9B-EDE7-3278-6F65-5BE93D16FF29}"/>
          </ac:spMkLst>
        </pc:spChg>
        <pc:spChg chg="mod">
          <ac:chgData name="Long, Weitong" userId="c6662185-7318-410f-97e5-d6e77f6614a1" providerId="ADAL" clId="{714146FE-7A07-4FAD-93E1-156A3F892473}" dt="2023-05-05T16:13:06.364" v="368" actId="20577"/>
          <ac:spMkLst>
            <pc:docMk/>
            <pc:sldMk cId="3205191801" sldId="2162"/>
            <ac:spMk id="13" creationId="{D562A8AE-24F6-AF5E-AE22-608AAC8332FD}"/>
          </ac:spMkLst>
        </pc:spChg>
        <pc:spChg chg="mod">
          <ac:chgData name="Long, Weitong" userId="c6662185-7318-410f-97e5-d6e77f6614a1" providerId="ADAL" clId="{714146FE-7A07-4FAD-93E1-156A3F892473}" dt="2023-05-05T15:58:52.943" v="304"/>
          <ac:spMkLst>
            <pc:docMk/>
            <pc:sldMk cId="3205191801" sldId="2162"/>
            <ac:spMk id="14" creationId="{051689CE-200D-E703-9E13-85AE291D6DB7}"/>
          </ac:spMkLst>
        </pc:spChg>
        <pc:spChg chg="mod">
          <ac:chgData name="Long, Weitong" userId="c6662185-7318-410f-97e5-d6e77f6614a1" providerId="ADAL" clId="{714146FE-7A07-4FAD-93E1-156A3F892473}" dt="2023-05-09T21:35:58.920" v="861" actId="1076"/>
          <ac:spMkLst>
            <pc:docMk/>
            <pc:sldMk cId="3205191801" sldId="2162"/>
            <ac:spMk id="16" creationId="{8D29D445-28CE-1979-0C52-9F461535E75B}"/>
          </ac:spMkLst>
        </pc:spChg>
        <pc:spChg chg="mod">
          <ac:chgData name="Long, Weitong" userId="c6662185-7318-410f-97e5-d6e77f6614a1" providerId="ADAL" clId="{714146FE-7A07-4FAD-93E1-156A3F892473}" dt="2023-05-09T21:35:40.473" v="856" actId="1076"/>
          <ac:spMkLst>
            <pc:docMk/>
            <pc:sldMk cId="3205191801" sldId="2162"/>
            <ac:spMk id="17" creationId="{2881058D-2B57-7B1D-F80B-CFE709B69A98}"/>
          </ac:spMkLst>
        </pc:spChg>
        <pc:spChg chg="mod">
          <ac:chgData name="Long, Weitong" userId="c6662185-7318-410f-97e5-d6e77f6614a1" providerId="ADAL" clId="{714146FE-7A07-4FAD-93E1-156A3F892473}" dt="2023-05-09T21:36:08.746" v="862" actId="1076"/>
          <ac:spMkLst>
            <pc:docMk/>
            <pc:sldMk cId="3205191801" sldId="2162"/>
            <ac:spMk id="18" creationId="{08CDDCE1-EAFB-2CE2-E773-65F8C12728B9}"/>
          </ac:spMkLst>
        </pc:spChg>
        <pc:spChg chg="mod">
          <ac:chgData name="Long, Weitong" userId="c6662185-7318-410f-97e5-d6e77f6614a1" providerId="ADAL" clId="{714146FE-7A07-4FAD-93E1-156A3F892473}" dt="2023-05-09T21:34:31.180" v="846"/>
          <ac:spMkLst>
            <pc:docMk/>
            <pc:sldMk cId="3205191801" sldId="2162"/>
            <ac:spMk id="19" creationId="{445FDA7A-81C8-CC85-4B29-B8EB30B0BA76}"/>
          </ac:spMkLst>
        </pc:spChg>
        <pc:spChg chg="mod">
          <ac:chgData name="Long, Weitong" userId="c6662185-7318-410f-97e5-d6e77f6614a1" providerId="ADAL" clId="{714146FE-7A07-4FAD-93E1-156A3F892473}" dt="2023-06-02T05:09:56.688" v="1643" actId="1076"/>
          <ac:spMkLst>
            <pc:docMk/>
            <pc:sldMk cId="3205191801" sldId="2162"/>
            <ac:spMk id="20" creationId="{CC7A0658-D71A-78FF-6CCA-513480074F27}"/>
          </ac:spMkLst>
        </pc:spChg>
        <pc:spChg chg="mod">
          <ac:chgData name="Long, Weitong" userId="c6662185-7318-410f-97e5-d6e77f6614a1" providerId="ADAL" clId="{714146FE-7A07-4FAD-93E1-156A3F892473}" dt="2023-06-02T05:04:26.839" v="1637" actId="1076"/>
          <ac:spMkLst>
            <pc:docMk/>
            <pc:sldMk cId="3205191801" sldId="2162"/>
            <ac:spMk id="21" creationId="{0F951D30-1529-D5A3-1EFE-796B9F31174A}"/>
          </ac:spMkLst>
        </pc:spChg>
        <pc:spChg chg="mod">
          <ac:chgData name="Long, Weitong" userId="c6662185-7318-410f-97e5-d6e77f6614a1" providerId="ADAL" clId="{714146FE-7A07-4FAD-93E1-156A3F892473}" dt="2023-06-02T05:04:08.943" v="1634"/>
          <ac:spMkLst>
            <pc:docMk/>
            <pc:sldMk cId="3205191801" sldId="2162"/>
            <ac:spMk id="22" creationId="{0016476F-3C07-C7DD-CB3F-747992336438}"/>
          </ac:spMkLst>
        </pc:spChg>
        <pc:spChg chg="mod">
          <ac:chgData name="Long, Weitong" userId="c6662185-7318-410f-97e5-d6e77f6614a1" providerId="ADAL" clId="{714146FE-7A07-4FAD-93E1-156A3F892473}" dt="2023-05-09T21:36:30.054" v="863" actId="1076"/>
          <ac:spMkLst>
            <pc:docMk/>
            <pc:sldMk cId="3205191801" sldId="2162"/>
            <ac:spMk id="36" creationId="{B3E65D53-11F9-4C9C-8B40-4EAF61CE93D4}"/>
          </ac:spMkLst>
        </pc:spChg>
        <pc:spChg chg="mod">
          <ac:chgData name="Long, Weitong" userId="c6662185-7318-410f-97e5-d6e77f6614a1" providerId="ADAL" clId="{714146FE-7A07-4FAD-93E1-156A3F892473}" dt="2023-05-09T21:36:33.113" v="864" actId="1076"/>
          <ac:spMkLst>
            <pc:docMk/>
            <pc:sldMk cId="3205191801" sldId="2162"/>
            <ac:spMk id="37" creationId="{FD4A5F3F-00B2-4F60-BB3A-4439766120CF}"/>
          </ac:spMkLst>
        </pc:spChg>
        <pc:spChg chg="mod">
          <ac:chgData name="Long, Weitong" userId="c6662185-7318-410f-97e5-d6e77f6614a1" providerId="ADAL" clId="{714146FE-7A07-4FAD-93E1-156A3F892473}" dt="2023-05-09T21:36:36.408" v="865" actId="1076"/>
          <ac:spMkLst>
            <pc:docMk/>
            <pc:sldMk cId="3205191801" sldId="2162"/>
            <ac:spMk id="38" creationId="{496C4FB3-F69E-4237-B167-4CBB72672176}"/>
          </ac:spMkLst>
        </pc:spChg>
        <pc:spChg chg="mod">
          <ac:chgData name="Long, Weitong" userId="c6662185-7318-410f-97e5-d6e77f6614a1" providerId="ADAL" clId="{714146FE-7A07-4FAD-93E1-156A3F892473}" dt="2023-05-09T21:36:39.219" v="866" actId="1076"/>
          <ac:spMkLst>
            <pc:docMk/>
            <pc:sldMk cId="3205191801" sldId="2162"/>
            <ac:spMk id="39" creationId="{33E1BF6A-4A32-4EB7-AB68-B3CDF112E8CE}"/>
          </ac:spMkLst>
        </pc:spChg>
        <pc:spChg chg="mod">
          <ac:chgData name="Long, Weitong" userId="c6662185-7318-410f-97e5-d6e77f6614a1" providerId="ADAL" clId="{714146FE-7A07-4FAD-93E1-156A3F892473}" dt="2023-05-09T21:34:08.749" v="841" actId="20577"/>
          <ac:spMkLst>
            <pc:docMk/>
            <pc:sldMk cId="3205191801" sldId="2162"/>
            <ac:spMk id="41" creationId="{28DAD6AB-3382-40FC-AB2F-EA382E831353}"/>
          </ac:spMkLst>
        </pc:spChg>
        <pc:grpChg chg="add mod">
          <ac:chgData name="Long, Weitong" userId="c6662185-7318-410f-97e5-d6e77f6614a1" providerId="ADAL" clId="{714146FE-7A07-4FAD-93E1-156A3F892473}" dt="2023-06-02T05:04:14.880" v="1635" actId="1076"/>
          <ac:grpSpMkLst>
            <pc:docMk/>
            <pc:sldMk cId="3205191801" sldId="2162"/>
            <ac:grpSpMk id="5" creationId="{286FABF5-10BA-8157-2B20-8263198F3935}"/>
          </ac:grpSpMkLst>
        </pc:grpChg>
        <pc:grpChg chg="del">
          <ac:chgData name="Long, Weitong" userId="c6662185-7318-410f-97e5-d6e77f6614a1" providerId="ADAL" clId="{714146FE-7A07-4FAD-93E1-156A3F892473}" dt="2023-05-05T15:58:52.226" v="303" actId="478"/>
          <ac:grpSpMkLst>
            <pc:docMk/>
            <pc:sldMk cId="3205191801" sldId="2162"/>
            <ac:grpSpMk id="6" creationId="{68FC3A8F-9201-4E5F-9DA3-E36E6450B66A}"/>
          </ac:grpSpMkLst>
        </pc:grpChg>
        <pc:grpChg chg="add del mod">
          <ac:chgData name="Long, Weitong" userId="c6662185-7318-410f-97e5-d6e77f6614a1" providerId="ADAL" clId="{714146FE-7A07-4FAD-93E1-156A3F892473}" dt="2023-06-02T05:04:08.536" v="1633" actId="21"/>
          <ac:grpSpMkLst>
            <pc:docMk/>
            <pc:sldMk cId="3205191801" sldId="2162"/>
            <ac:grpSpMk id="7" creationId="{2834FD49-3B88-6EDC-2185-D1353DE4E920}"/>
          </ac:grpSpMkLst>
        </pc:grpChg>
        <pc:grpChg chg="mod">
          <ac:chgData name="Long, Weitong" userId="c6662185-7318-410f-97e5-d6e77f6614a1" providerId="ADAL" clId="{714146FE-7A07-4FAD-93E1-156A3F892473}" dt="2023-05-09T21:34:31.180" v="846"/>
          <ac:grpSpMkLst>
            <pc:docMk/>
            <pc:sldMk cId="3205191801" sldId="2162"/>
            <ac:grpSpMk id="8" creationId="{B12448D8-B3AE-29AD-5B46-74F5B7EF201B}"/>
          </ac:grpSpMkLst>
        </pc:grpChg>
        <pc:grpChg chg="mod">
          <ac:chgData name="Long, Weitong" userId="c6662185-7318-410f-97e5-d6e77f6614a1" providerId="ADAL" clId="{714146FE-7A07-4FAD-93E1-156A3F892473}" dt="2023-06-02T05:04:08.943" v="1634"/>
          <ac:grpSpMkLst>
            <pc:docMk/>
            <pc:sldMk cId="3205191801" sldId="2162"/>
            <ac:grpSpMk id="9" creationId="{791CAC59-D79C-9DFF-B04A-19F3D1AC1ACA}"/>
          </ac:grpSpMkLst>
        </pc:grpChg>
        <pc:grpChg chg="mod">
          <ac:chgData name="Long, Weitong" userId="c6662185-7318-410f-97e5-d6e77f6614a1" providerId="ADAL" clId="{714146FE-7A07-4FAD-93E1-156A3F892473}" dt="2023-06-02T05:04:08.943" v="1634"/>
          <ac:grpSpMkLst>
            <pc:docMk/>
            <pc:sldMk cId="3205191801" sldId="2162"/>
            <ac:grpSpMk id="10" creationId="{07BEDB7C-3012-F995-4A01-192CA6B6F832}"/>
          </ac:grpSpMkLst>
        </pc:grpChg>
        <pc:grpChg chg="del">
          <ac:chgData name="Long, Weitong" userId="c6662185-7318-410f-97e5-d6e77f6614a1" providerId="ADAL" clId="{714146FE-7A07-4FAD-93E1-156A3F892473}" dt="2023-05-09T21:34:03.247" v="838" actId="478"/>
          <ac:grpSpMkLst>
            <pc:docMk/>
            <pc:sldMk cId="3205191801" sldId="2162"/>
            <ac:grpSpMk id="11" creationId="{EC23A39F-9933-4684-A6F7-AA071174AB73}"/>
          </ac:grpSpMkLst>
        </pc:grpChg>
        <pc:grpChg chg="add mod">
          <ac:chgData name="Long, Weitong" userId="c6662185-7318-410f-97e5-d6e77f6614a1" providerId="ADAL" clId="{714146FE-7A07-4FAD-93E1-156A3F892473}" dt="2023-05-05T15:58:52.943" v="304"/>
          <ac:grpSpMkLst>
            <pc:docMk/>
            <pc:sldMk cId="3205191801" sldId="2162"/>
            <ac:grpSpMk id="12" creationId="{ABCF7359-1DD7-8B77-899B-65867DFD7543}"/>
          </ac:grpSpMkLst>
        </pc:grpChg>
        <pc:grpChg chg="mod">
          <ac:chgData name="Long, Weitong" userId="c6662185-7318-410f-97e5-d6e77f6614a1" providerId="ADAL" clId="{714146FE-7A07-4FAD-93E1-156A3F892473}" dt="2023-05-09T21:34:31.180" v="846"/>
          <ac:grpSpMkLst>
            <pc:docMk/>
            <pc:sldMk cId="3205191801" sldId="2162"/>
            <ac:grpSpMk id="15" creationId="{67B729D0-DA7A-EEA0-BA78-684DB7BD8D0A}"/>
          </ac:grpSpMkLst>
        </pc:grpChg>
        <pc:grpChg chg="del">
          <ac:chgData name="Long, Weitong" userId="c6662185-7318-410f-97e5-d6e77f6614a1" providerId="ADAL" clId="{714146FE-7A07-4FAD-93E1-156A3F892473}" dt="2023-05-09T21:34:30.800" v="845" actId="21"/>
          <ac:grpSpMkLst>
            <pc:docMk/>
            <pc:sldMk cId="3205191801" sldId="2162"/>
            <ac:grpSpMk id="25" creationId="{387F9A91-B585-4730-91C5-E8E5F31F0E1B}"/>
          </ac:grpSpMkLst>
        </pc:grpChg>
        <pc:picChg chg="add mod modCrop">
          <ac:chgData name="Long, Weitong" userId="c6662185-7318-410f-97e5-d6e77f6614a1" providerId="ADAL" clId="{714146FE-7A07-4FAD-93E1-156A3F892473}" dt="2023-06-02T05:09:45.052" v="1642" actId="1076"/>
          <ac:picMkLst>
            <pc:docMk/>
            <pc:sldMk cId="3205191801" sldId="2162"/>
            <ac:picMk id="2" creationId="{C9471FD0-1151-DE4A-C889-BCA3E149F066}"/>
          </ac:picMkLst>
        </pc:picChg>
        <pc:picChg chg="add del mod">
          <ac:chgData name="Long, Weitong" userId="c6662185-7318-410f-97e5-d6e77f6614a1" providerId="ADAL" clId="{714146FE-7A07-4FAD-93E1-156A3F892473}" dt="2023-06-02T05:02:54.821" v="1623" actId="478"/>
          <ac:picMkLst>
            <pc:docMk/>
            <pc:sldMk cId="3205191801" sldId="2162"/>
            <ac:picMk id="6" creationId="{79E12AA7-6DF7-BB41-37FE-DD874E7D11BE}"/>
          </ac:picMkLst>
        </pc:picChg>
      </pc:sldChg>
      <pc:sldChg chg="ord">
        <pc:chgData name="Long, Weitong" userId="c6662185-7318-410f-97e5-d6e77f6614a1" providerId="ADAL" clId="{714146FE-7A07-4FAD-93E1-156A3F892473}" dt="2023-06-02T05:04:45.002" v="1640"/>
        <pc:sldMkLst>
          <pc:docMk/>
          <pc:sldMk cId="1557067827" sldId="2163"/>
        </pc:sldMkLst>
      </pc:sldChg>
      <pc:sldChg chg="modSp mod">
        <pc:chgData name="Long, Weitong" userId="c6662185-7318-410f-97e5-d6e77f6614a1" providerId="ADAL" clId="{714146FE-7A07-4FAD-93E1-156A3F892473}" dt="2023-05-09T21:43:59.597" v="1082" actId="20577"/>
        <pc:sldMkLst>
          <pc:docMk/>
          <pc:sldMk cId="1983403496" sldId="2199"/>
        </pc:sldMkLst>
        <pc:spChg chg="mod">
          <ac:chgData name="Long, Weitong" userId="c6662185-7318-410f-97e5-d6e77f6614a1" providerId="ADAL" clId="{714146FE-7A07-4FAD-93E1-156A3F892473}" dt="2023-05-09T21:43:59.597" v="1082" actId="20577"/>
          <ac:spMkLst>
            <pc:docMk/>
            <pc:sldMk cId="1983403496" sldId="2199"/>
            <ac:spMk id="4" creationId="{0DC529E4-FA91-B9E9-C377-7820312F7D41}"/>
          </ac:spMkLst>
        </pc:spChg>
        <pc:spChg chg="mod">
          <ac:chgData name="Long, Weitong" userId="c6662185-7318-410f-97e5-d6e77f6614a1" providerId="ADAL" clId="{714146FE-7A07-4FAD-93E1-156A3F892473}" dt="2023-05-09T21:41:48.415" v="960" actId="20577"/>
          <ac:spMkLst>
            <pc:docMk/>
            <pc:sldMk cId="1983403496" sldId="2199"/>
            <ac:spMk id="18" creationId="{3F594342-6544-4D4E-8D23-F8A80659D290}"/>
          </ac:spMkLst>
        </pc:spChg>
        <pc:spChg chg="mod">
          <ac:chgData name="Long, Weitong" userId="c6662185-7318-410f-97e5-d6e77f6614a1" providerId="ADAL" clId="{714146FE-7A07-4FAD-93E1-156A3F892473}" dt="2023-05-09T21:43:04.385" v="1033"/>
          <ac:spMkLst>
            <pc:docMk/>
            <pc:sldMk cId="1983403496" sldId="2199"/>
            <ac:spMk id="24" creationId="{DA5E8B66-249A-4EDD-A8E8-7ABAAC7F5B4A}"/>
          </ac:spMkLst>
        </pc:spChg>
      </pc:sldChg>
      <pc:sldChg chg="addSp delSp modSp add mod modClrScheme delAnim chgLayout">
        <pc:chgData name="Long, Weitong" userId="c6662185-7318-410f-97e5-d6e77f6614a1" providerId="ADAL" clId="{714146FE-7A07-4FAD-93E1-156A3F892473}" dt="2023-05-09T21:33:46.123" v="837" actId="26606"/>
        <pc:sldMkLst>
          <pc:docMk/>
          <pc:sldMk cId="445210748" sldId="2200"/>
        </pc:sldMkLst>
        <pc:spChg chg="mod">
          <ac:chgData name="Long, Weitong" userId="c6662185-7318-410f-97e5-d6e77f6614a1" providerId="ADAL" clId="{714146FE-7A07-4FAD-93E1-156A3F892473}" dt="2023-05-09T21:33:46.123" v="837" actId="26606"/>
          <ac:spMkLst>
            <pc:docMk/>
            <pc:sldMk cId="445210748" sldId="2200"/>
            <ac:spMk id="3" creationId="{9AF89C0C-5D87-4806-A7D0-58B1D1951D8D}"/>
          </ac:spMkLst>
        </pc:spChg>
        <pc:spChg chg="mod">
          <ac:chgData name="Long, Weitong" userId="c6662185-7318-410f-97e5-d6e77f6614a1" providerId="ADAL" clId="{714146FE-7A07-4FAD-93E1-156A3F892473}" dt="2023-05-09T21:33:46.123" v="837" actId="26606"/>
          <ac:spMkLst>
            <pc:docMk/>
            <pc:sldMk cId="445210748" sldId="2200"/>
            <ac:spMk id="4" creationId="{D70F7ADC-03D7-4A52-B0B1-D72013B1A43E}"/>
          </ac:spMkLst>
        </pc:spChg>
        <pc:spChg chg="del mod topLvl">
          <ac:chgData name="Long, Weitong" userId="c6662185-7318-410f-97e5-d6e77f6614a1" providerId="ADAL" clId="{714146FE-7A07-4FAD-93E1-156A3F892473}" dt="2023-05-05T16:13:00.680" v="366" actId="478"/>
          <ac:spMkLst>
            <pc:docMk/>
            <pc:sldMk cId="445210748" sldId="2200"/>
            <ac:spMk id="13" creationId="{D562A8AE-24F6-AF5E-AE22-608AAC8332FD}"/>
          </ac:spMkLst>
        </pc:spChg>
        <pc:spChg chg="del topLvl">
          <ac:chgData name="Long, Weitong" userId="c6662185-7318-410f-97e5-d6e77f6614a1" providerId="ADAL" clId="{714146FE-7A07-4FAD-93E1-156A3F892473}" dt="2023-05-05T16:11:20.659" v="346" actId="478"/>
          <ac:spMkLst>
            <pc:docMk/>
            <pc:sldMk cId="445210748" sldId="2200"/>
            <ac:spMk id="14" creationId="{051689CE-200D-E703-9E13-85AE291D6DB7}"/>
          </ac:spMkLst>
        </pc:spChg>
        <pc:spChg chg="del">
          <ac:chgData name="Long, Weitong" userId="c6662185-7318-410f-97e5-d6e77f6614a1" providerId="ADAL" clId="{714146FE-7A07-4FAD-93E1-156A3F892473}" dt="2023-05-05T16:11:15.130" v="345" actId="478"/>
          <ac:spMkLst>
            <pc:docMk/>
            <pc:sldMk cId="445210748" sldId="2200"/>
            <ac:spMk id="36" creationId="{B3E65D53-11F9-4C9C-8B40-4EAF61CE93D4}"/>
          </ac:spMkLst>
        </pc:spChg>
        <pc:spChg chg="del">
          <ac:chgData name="Long, Weitong" userId="c6662185-7318-410f-97e5-d6e77f6614a1" providerId="ADAL" clId="{714146FE-7A07-4FAD-93E1-156A3F892473}" dt="2023-05-05T16:11:15.130" v="345" actId="478"/>
          <ac:spMkLst>
            <pc:docMk/>
            <pc:sldMk cId="445210748" sldId="2200"/>
            <ac:spMk id="37" creationId="{FD4A5F3F-00B2-4F60-BB3A-4439766120CF}"/>
          </ac:spMkLst>
        </pc:spChg>
        <pc:spChg chg="del">
          <ac:chgData name="Long, Weitong" userId="c6662185-7318-410f-97e5-d6e77f6614a1" providerId="ADAL" clId="{714146FE-7A07-4FAD-93E1-156A3F892473}" dt="2023-05-05T16:11:15.130" v="345" actId="478"/>
          <ac:spMkLst>
            <pc:docMk/>
            <pc:sldMk cId="445210748" sldId="2200"/>
            <ac:spMk id="38" creationId="{496C4FB3-F69E-4237-B167-4CBB72672176}"/>
          </ac:spMkLst>
        </pc:spChg>
        <pc:spChg chg="del">
          <ac:chgData name="Long, Weitong" userId="c6662185-7318-410f-97e5-d6e77f6614a1" providerId="ADAL" clId="{714146FE-7A07-4FAD-93E1-156A3F892473}" dt="2023-05-05T16:11:15.130" v="345" actId="478"/>
          <ac:spMkLst>
            <pc:docMk/>
            <pc:sldMk cId="445210748" sldId="2200"/>
            <ac:spMk id="39" creationId="{33E1BF6A-4A32-4EB7-AB68-B3CDF112E8CE}"/>
          </ac:spMkLst>
        </pc:spChg>
        <pc:spChg chg="del">
          <ac:chgData name="Long, Weitong" userId="c6662185-7318-410f-97e5-d6e77f6614a1" providerId="ADAL" clId="{714146FE-7A07-4FAD-93E1-156A3F892473}" dt="2023-05-05T16:11:15.130" v="345" actId="478"/>
          <ac:spMkLst>
            <pc:docMk/>
            <pc:sldMk cId="445210748" sldId="2200"/>
            <ac:spMk id="40" creationId="{D12F6EF7-A0FD-4D43-ABE2-07D26D370737}"/>
          </ac:spMkLst>
        </pc:spChg>
        <pc:spChg chg="del">
          <ac:chgData name="Long, Weitong" userId="c6662185-7318-410f-97e5-d6e77f6614a1" providerId="ADAL" clId="{714146FE-7A07-4FAD-93E1-156A3F892473}" dt="2023-05-05T16:11:15.130" v="345" actId="478"/>
          <ac:spMkLst>
            <pc:docMk/>
            <pc:sldMk cId="445210748" sldId="2200"/>
            <ac:spMk id="41" creationId="{28DAD6AB-3382-40FC-AB2F-EA382E831353}"/>
          </ac:spMkLst>
        </pc:spChg>
        <pc:grpChg chg="del">
          <ac:chgData name="Long, Weitong" userId="c6662185-7318-410f-97e5-d6e77f6614a1" providerId="ADAL" clId="{714146FE-7A07-4FAD-93E1-156A3F892473}" dt="2023-05-05T16:11:15.130" v="345" actId="478"/>
          <ac:grpSpMkLst>
            <pc:docMk/>
            <pc:sldMk cId="445210748" sldId="2200"/>
            <ac:grpSpMk id="11" creationId="{EC23A39F-9933-4684-A6F7-AA071174AB73}"/>
          </ac:grpSpMkLst>
        </pc:grpChg>
        <pc:grpChg chg="del">
          <ac:chgData name="Long, Weitong" userId="c6662185-7318-410f-97e5-d6e77f6614a1" providerId="ADAL" clId="{714146FE-7A07-4FAD-93E1-156A3F892473}" dt="2023-05-05T16:11:20.659" v="346" actId="478"/>
          <ac:grpSpMkLst>
            <pc:docMk/>
            <pc:sldMk cId="445210748" sldId="2200"/>
            <ac:grpSpMk id="12" creationId="{ABCF7359-1DD7-8B77-899B-65867DFD7543}"/>
          </ac:grpSpMkLst>
        </pc:grpChg>
        <pc:grpChg chg="del">
          <ac:chgData name="Long, Weitong" userId="c6662185-7318-410f-97e5-d6e77f6614a1" providerId="ADAL" clId="{714146FE-7A07-4FAD-93E1-156A3F892473}" dt="2023-05-05T16:11:15.130" v="345" actId="478"/>
          <ac:grpSpMkLst>
            <pc:docMk/>
            <pc:sldMk cId="445210748" sldId="2200"/>
            <ac:grpSpMk id="25" creationId="{387F9A91-B585-4730-91C5-E8E5F31F0E1B}"/>
          </ac:grpSpMkLst>
        </pc:grpChg>
        <pc:picChg chg="add mod">
          <ac:chgData name="Long, Weitong" userId="c6662185-7318-410f-97e5-d6e77f6614a1" providerId="ADAL" clId="{714146FE-7A07-4FAD-93E1-156A3F892473}" dt="2023-05-09T21:33:46.123" v="837" actId="26606"/>
          <ac:picMkLst>
            <pc:docMk/>
            <pc:sldMk cId="445210748" sldId="2200"/>
            <ac:picMk id="2" creationId="{12F50527-7DBF-C6C0-D0A1-4E1AAA64DB3B}"/>
          </ac:picMkLst>
        </pc:picChg>
        <pc:picChg chg="add del mod">
          <ac:chgData name="Long, Weitong" userId="c6662185-7318-410f-97e5-d6e77f6614a1" providerId="ADAL" clId="{714146FE-7A07-4FAD-93E1-156A3F892473}" dt="2023-05-09T21:33:28.549" v="835" actId="478"/>
          <ac:picMkLst>
            <pc:docMk/>
            <pc:sldMk cId="445210748" sldId="2200"/>
            <ac:picMk id="6" creationId="{591E6BB9-8A53-AA5C-D918-FEF059B6314C}"/>
          </ac:picMkLst>
        </pc:picChg>
      </pc:sldChg>
      <pc:sldChg chg="new del">
        <pc:chgData name="Long, Weitong" userId="c6662185-7318-410f-97e5-d6e77f6614a1" providerId="ADAL" clId="{714146FE-7A07-4FAD-93E1-156A3F892473}" dt="2023-05-05T14:38:16.803" v="46" actId="680"/>
        <pc:sldMkLst>
          <pc:docMk/>
          <pc:sldMk cId="1981033292" sldId="2200"/>
        </pc:sldMkLst>
      </pc:sldChg>
      <pc:sldChg chg="modSp add del mod modAnim">
        <pc:chgData name="Long, Weitong" userId="c6662185-7318-410f-97e5-d6e77f6614a1" providerId="ADAL" clId="{714146FE-7A07-4FAD-93E1-156A3F892473}" dt="2023-06-05T10:03:37.954" v="1644" actId="47"/>
        <pc:sldMkLst>
          <pc:docMk/>
          <pc:sldMk cId="2329322715" sldId="2201"/>
        </pc:sldMkLst>
        <pc:spChg chg="mod">
          <ac:chgData name="Long, Weitong" userId="c6662185-7318-410f-97e5-d6e77f6614a1" providerId="ADAL" clId="{714146FE-7A07-4FAD-93E1-156A3F892473}" dt="2023-05-05T16:43:07.415" v="492"/>
          <ac:spMkLst>
            <pc:docMk/>
            <pc:sldMk cId="2329322715" sldId="2201"/>
            <ac:spMk id="5" creationId="{34EA3FE1-F7AF-4523-853C-1423CFF59DE1}"/>
          </ac:spMkLst>
        </pc:spChg>
        <pc:spChg chg="mod">
          <ac:chgData name="Long, Weitong" userId="c6662185-7318-410f-97e5-d6e77f6614a1" providerId="ADAL" clId="{714146FE-7A07-4FAD-93E1-156A3F892473}" dt="2023-05-05T16:40:17.126" v="480" actId="113"/>
          <ac:spMkLst>
            <pc:docMk/>
            <pc:sldMk cId="2329322715" sldId="2201"/>
            <ac:spMk id="6" creationId="{EA6DBEFE-762E-4AC3-AB68-B49C59237201}"/>
          </ac:spMkLst>
        </pc:spChg>
        <pc:spChg chg="mod">
          <ac:chgData name="Long, Weitong" userId="c6662185-7318-410f-97e5-d6e77f6614a1" providerId="ADAL" clId="{714146FE-7A07-4FAD-93E1-156A3F892473}" dt="2023-05-05T16:45:35.275" v="494" actId="20577"/>
          <ac:spMkLst>
            <pc:docMk/>
            <pc:sldMk cId="2329322715" sldId="2201"/>
            <ac:spMk id="7" creationId="{6EC8BD39-D0B5-4DCA-8689-9D9905E60E7B}"/>
          </ac:spMkLst>
        </pc:spChg>
        <pc:spChg chg="mod">
          <ac:chgData name="Long, Weitong" userId="c6662185-7318-410f-97e5-d6e77f6614a1" providerId="ADAL" clId="{714146FE-7A07-4FAD-93E1-156A3F892473}" dt="2023-05-05T16:42:35.992" v="491" actId="20577"/>
          <ac:spMkLst>
            <pc:docMk/>
            <pc:sldMk cId="2329322715" sldId="2201"/>
            <ac:spMk id="8" creationId="{CA8989B3-95F7-49DF-8430-E6DC6AB850AA}"/>
          </ac:spMkLst>
        </pc:spChg>
      </pc:sldChg>
      <pc:sldChg chg="addSp delSp modSp add del mod delAnim modAnim">
        <pc:chgData name="Long, Weitong" userId="c6662185-7318-410f-97e5-d6e77f6614a1" providerId="ADAL" clId="{714146FE-7A07-4FAD-93E1-156A3F892473}" dt="2023-06-02T04:16:48.100" v="1480" actId="47"/>
        <pc:sldMkLst>
          <pc:docMk/>
          <pc:sldMk cId="1118332530" sldId="2202"/>
        </pc:sldMkLst>
        <pc:spChg chg="mod">
          <ac:chgData name="Long, Weitong" userId="c6662185-7318-410f-97e5-d6e77f6614a1" providerId="ADAL" clId="{714146FE-7A07-4FAD-93E1-156A3F892473}" dt="2023-05-09T21:16:31.388" v="679"/>
          <ac:spMkLst>
            <pc:docMk/>
            <pc:sldMk cId="1118332530" sldId="2202"/>
            <ac:spMk id="10" creationId="{CB9C086D-1DE6-BC9C-E58F-E1F4D93ED597}"/>
          </ac:spMkLst>
        </pc:spChg>
        <pc:spChg chg="mod">
          <ac:chgData name="Long, Weitong" userId="c6662185-7318-410f-97e5-d6e77f6614a1" providerId="ADAL" clId="{714146FE-7A07-4FAD-93E1-156A3F892473}" dt="2023-05-09T21:16:31.388" v="679"/>
          <ac:spMkLst>
            <pc:docMk/>
            <pc:sldMk cId="1118332530" sldId="2202"/>
            <ac:spMk id="12" creationId="{DFB98926-D609-2001-0533-AD7D717B4741}"/>
          </ac:spMkLst>
        </pc:spChg>
        <pc:spChg chg="mod">
          <ac:chgData name="Long, Weitong" userId="c6662185-7318-410f-97e5-d6e77f6614a1" providerId="ADAL" clId="{714146FE-7A07-4FAD-93E1-156A3F892473}" dt="2023-05-09T21:16:31.388" v="679"/>
          <ac:spMkLst>
            <pc:docMk/>
            <pc:sldMk cId="1118332530" sldId="2202"/>
            <ac:spMk id="14" creationId="{DF2AB1A5-278A-E12F-1F11-609710C28D4C}"/>
          </ac:spMkLst>
        </pc:spChg>
        <pc:spChg chg="mod">
          <ac:chgData name="Long, Weitong" userId="c6662185-7318-410f-97e5-d6e77f6614a1" providerId="ADAL" clId="{714146FE-7A07-4FAD-93E1-156A3F892473}" dt="2023-05-09T21:16:31.388" v="679"/>
          <ac:spMkLst>
            <pc:docMk/>
            <pc:sldMk cId="1118332530" sldId="2202"/>
            <ac:spMk id="15" creationId="{943A6550-5D98-38A1-7FE1-A5498BECD46A}"/>
          </ac:spMkLst>
        </pc:spChg>
        <pc:spChg chg="mod">
          <ac:chgData name="Long, Weitong" userId="c6662185-7318-410f-97e5-d6e77f6614a1" providerId="ADAL" clId="{714146FE-7A07-4FAD-93E1-156A3F892473}" dt="2023-05-09T21:16:54.738" v="687"/>
          <ac:spMkLst>
            <pc:docMk/>
            <pc:sldMk cId="1118332530" sldId="2202"/>
            <ac:spMk id="17" creationId="{04787D37-649E-1816-636B-E7704DCDB8AA}"/>
          </ac:spMkLst>
        </pc:spChg>
        <pc:spChg chg="mod">
          <ac:chgData name="Long, Weitong" userId="c6662185-7318-410f-97e5-d6e77f6614a1" providerId="ADAL" clId="{714146FE-7A07-4FAD-93E1-156A3F892473}" dt="2023-05-09T21:16:54.738" v="687"/>
          <ac:spMkLst>
            <pc:docMk/>
            <pc:sldMk cId="1118332530" sldId="2202"/>
            <ac:spMk id="18" creationId="{16910FE5-4C23-2103-1112-CEF6E6A502E2}"/>
          </ac:spMkLst>
        </pc:spChg>
        <pc:spChg chg="add del mod">
          <ac:chgData name="Long, Weitong" userId="c6662185-7318-410f-97e5-d6e77f6614a1" providerId="ADAL" clId="{714146FE-7A07-4FAD-93E1-156A3F892473}" dt="2023-05-09T21:22:41.478" v="750" actId="21"/>
          <ac:spMkLst>
            <pc:docMk/>
            <pc:sldMk cId="1118332530" sldId="2202"/>
            <ac:spMk id="19" creationId="{E72C7C32-1A9A-8407-C4C6-F682C85B2FB7}"/>
          </ac:spMkLst>
        </pc:spChg>
        <pc:spChg chg="add del mod">
          <ac:chgData name="Long, Weitong" userId="c6662185-7318-410f-97e5-d6e77f6614a1" providerId="ADAL" clId="{714146FE-7A07-4FAD-93E1-156A3F892473}" dt="2023-05-09T21:22:41.478" v="750" actId="21"/>
          <ac:spMkLst>
            <pc:docMk/>
            <pc:sldMk cId="1118332530" sldId="2202"/>
            <ac:spMk id="20" creationId="{A4AFC90E-0AE2-7B52-3BD9-CE95DC9E804E}"/>
          </ac:spMkLst>
        </pc:spChg>
        <pc:spChg chg="mod">
          <ac:chgData name="Long, Weitong" userId="c6662185-7318-410f-97e5-d6e77f6614a1" providerId="ADAL" clId="{714146FE-7A07-4FAD-93E1-156A3F892473}" dt="2023-05-09T21:22:09.392" v="745" actId="1076"/>
          <ac:spMkLst>
            <pc:docMk/>
            <pc:sldMk cId="1118332530" sldId="2202"/>
            <ac:spMk id="24" creationId="{07F501FD-25D9-D15E-DEA6-4ACEBB503249}"/>
          </ac:spMkLst>
        </pc:spChg>
        <pc:spChg chg="add mod">
          <ac:chgData name="Long, Weitong" userId="c6662185-7318-410f-97e5-d6e77f6614a1" providerId="ADAL" clId="{714146FE-7A07-4FAD-93E1-156A3F892473}" dt="2023-05-09T21:21:15.710" v="730" actId="571"/>
          <ac:spMkLst>
            <pc:docMk/>
            <pc:sldMk cId="1118332530" sldId="2202"/>
            <ac:spMk id="32" creationId="{22068DB6-C299-C88B-744A-3DCD3344A55D}"/>
          </ac:spMkLst>
        </pc:spChg>
        <pc:spChg chg="add mod">
          <ac:chgData name="Long, Weitong" userId="c6662185-7318-410f-97e5-d6e77f6614a1" providerId="ADAL" clId="{714146FE-7A07-4FAD-93E1-156A3F892473}" dt="2023-05-09T21:22:41.898" v="751"/>
          <ac:spMkLst>
            <pc:docMk/>
            <pc:sldMk cId="1118332530" sldId="2202"/>
            <ac:spMk id="41" creationId="{D0532912-5656-6DF2-08F8-E9DA2B2D946A}"/>
          </ac:spMkLst>
        </pc:spChg>
        <pc:spChg chg="add mod">
          <ac:chgData name="Long, Weitong" userId="c6662185-7318-410f-97e5-d6e77f6614a1" providerId="ADAL" clId="{714146FE-7A07-4FAD-93E1-156A3F892473}" dt="2023-05-09T21:22:41.898" v="751"/>
          <ac:spMkLst>
            <pc:docMk/>
            <pc:sldMk cId="1118332530" sldId="2202"/>
            <ac:spMk id="42" creationId="{C425CF5A-8333-EFD2-F256-1665C9BC43D9}"/>
          </ac:spMkLst>
        </pc:spChg>
        <pc:spChg chg="mod">
          <ac:chgData name="Long, Weitong" userId="c6662185-7318-410f-97e5-d6e77f6614a1" providerId="ADAL" clId="{714146FE-7A07-4FAD-93E1-156A3F892473}" dt="2023-05-09T21:24:39.262" v="773"/>
          <ac:spMkLst>
            <pc:docMk/>
            <pc:sldMk cId="1118332530" sldId="2202"/>
            <ac:spMk id="45" creationId="{F1939AA8-D9F5-E3B3-E43D-B5A91E2B0967}"/>
          </ac:spMkLst>
        </pc:spChg>
        <pc:spChg chg="mod">
          <ac:chgData name="Long, Weitong" userId="c6662185-7318-410f-97e5-d6e77f6614a1" providerId="ADAL" clId="{714146FE-7A07-4FAD-93E1-156A3F892473}" dt="2023-05-09T21:24:39.262" v="773"/>
          <ac:spMkLst>
            <pc:docMk/>
            <pc:sldMk cId="1118332530" sldId="2202"/>
            <ac:spMk id="46" creationId="{99B9BD98-166A-2EF7-1895-28824C54E875}"/>
          </ac:spMkLst>
        </pc:spChg>
        <pc:spChg chg="mod">
          <ac:chgData name="Long, Weitong" userId="c6662185-7318-410f-97e5-d6e77f6614a1" providerId="ADAL" clId="{714146FE-7A07-4FAD-93E1-156A3F892473}" dt="2023-05-09T21:24:39.262" v="773"/>
          <ac:spMkLst>
            <pc:docMk/>
            <pc:sldMk cId="1118332530" sldId="2202"/>
            <ac:spMk id="48" creationId="{31683A92-4E16-3C7E-C871-80A2FAC76D18}"/>
          </ac:spMkLst>
        </pc:spChg>
        <pc:spChg chg="mod">
          <ac:chgData name="Long, Weitong" userId="c6662185-7318-410f-97e5-d6e77f6614a1" providerId="ADAL" clId="{714146FE-7A07-4FAD-93E1-156A3F892473}" dt="2023-05-09T21:24:39.262" v="773"/>
          <ac:spMkLst>
            <pc:docMk/>
            <pc:sldMk cId="1118332530" sldId="2202"/>
            <ac:spMk id="49" creationId="{B2156558-8345-3271-ABE9-E6E6BB7C5BDA}"/>
          </ac:spMkLst>
        </pc:spChg>
        <pc:spChg chg="mod">
          <ac:chgData name="Long, Weitong" userId="c6662185-7318-410f-97e5-d6e77f6614a1" providerId="ADAL" clId="{714146FE-7A07-4FAD-93E1-156A3F892473}" dt="2023-05-09T21:25:19.249" v="779"/>
          <ac:spMkLst>
            <pc:docMk/>
            <pc:sldMk cId="1118332530" sldId="2202"/>
            <ac:spMk id="51" creationId="{75C48D83-B007-CE24-535F-2556097397DF}"/>
          </ac:spMkLst>
        </pc:spChg>
        <pc:spChg chg="mod">
          <ac:chgData name="Long, Weitong" userId="c6662185-7318-410f-97e5-d6e77f6614a1" providerId="ADAL" clId="{714146FE-7A07-4FAD-93E1-156A3F892473}" dt="2023-05-09T21:25:19.249" v="779"/>
          <ac:spMkLst>
            <pc:docMk/>
            <pc:sldMk cId="1118332530" sldId="2202"/>
            <ac:spMk id="52" creationId="{562BAADD-B945-DE9F-EBB9-FAE2A0F04646}"/>
          </ac:spMkLst>
        </pc:spChg>
        <pc:spChg chg="mod">
          <ac:chgData name="Long, Weitong" userId="c6662185-7318-410f-97e5-d6e77f6614a1" providerId="ADAL" clId="{714146FE-7A07-4FAD-93E1-156A3F892473}" dt="2023-05-09T21:21:59.599" v="744" actId="1076"/>
          <ac:spMkLst>
            <pc:docMk/>
            <pc:sldMk cId="1118332530" sldId="2202"/>
            <ac:spMk id="54" creationId="{0DA93C6C-0732-F816-7E11-994BE8BFB6A3}"/>
          </ac:spMkLst>
        </pc:spChg>
        <pc:spChg chg="mod">
          <ac:chgData name="Long, Weitong" userId="c6662185-7318-410f-97e5-d6e77f6614a1" providerId="ADAL" clId="{714146FE-7A07-4FAD-93E1-156A3F892473}" dt="2023-05-09T21:18:38.782" v="701" actId="1076"/>
          <ac:spMkLst>
            <pc:docMk/>
            <pc:sldMk cId="1118332530" sldId="2202"/>
            <ac:spMk id="57" creationId="{2B753619-9E7E-42C2-BCC0-2F1B27FDDC8E}"/>
          </ac:spMkLst>
        </pc:spChg>
        <pc:spChg chg="mod">
          <ac:chgData name="Long, Weitong" userId="c6662185-7318-410f-97e5-d6e77f6614a1" providerId="ADAL" clId="{714146FE-7A07-4FAD-93E1-156A3F892473}" dt="2023-05-09T21:23:35.299" v="762" actId="164"/>
          <ac:spMkLst>
            <pc:docMk/>
            <pc:sldMk cId="1118332530" sldId="2202"/>
            <ac:spMk id="58" creationId="{4754947A-6A7C-78AD-0A75-1B99924C052A}"/>
          </ac:spMkLst>
        </pc:spChg>
        <pc:spChg chg="mod">
          <ac:chgData name="Long, Weitong" userId="c6662185-7318-410f-97e5-d6e77f6614a1" providerId="ADAL" clId="{714146FE-7A07-4FAD-93E1-156A3F892473}" dt="2023-05-09T21:18:09.831" v="698" actId="164"/>
          <ac:spMkLst>
            <pc:docMk/>
            <pc:sldMk cId="1118332530" sldId="2202"/>
            <ac:spMk id="61" creationId="{B59F3753-DE15-4836-AB47-CE4C74EAB9C0}"/>
          </ac:spMkLst>
        </pc:spChg>
        <pc:spChg chg="del">
          <ac:chgData name="Long, Weitong" userId="c6662185-7318-410f-97e5-d6e77f6614a1" providerId="ADAL" clId="{714146FE-7A07-4FAD-93E1-156A3F892473}" dt="2023-05-09T21:17:06.248" v="688" actId="21"/>
          <ac:spMkLst>
            <pc:docMk/>
            <pc:sldMk cId="1118332530" sldId="2202"/>
            <ac:spMk id="65" creationId="{7E2030DD-4457-11B1-9E61-8616E1351636}"/>
          </ac:spMkLst>
        </pc:spChg>
        <pc:spChg chg="del">
          <ac:chgData name="Long, Weitong" userId="c6662185-7318-410f-97e5-d6e77f6614a1" providerId="ADAL" clId="{714146FE-7A07-4FAD-93E1-156A3F892473}" dt="2023-05-09T21:17:12.708" v="690" actId="21"/>
          <ac:spMkLst>
            <pc:docMk/>
            <pc:sldMk cId="1118332530" sldId="2202"/>
            <ac:spMk id="66" creationId="{FFFB57ED-BC89-98BD-0D1E-A32587159F08}"/>
          </ac:spMkLst>
        </pc:spChg>
        <pc:grpChg chg="add del mod">
          <ac:chgData name="Long, Weitong" userId="c6662185-7318-410f-97e5-d6e77f6614a1" providerId="ADAL" clId="{714146FE-7A07-4FAD-93E1-156A3F892473}" dt="2023-05-09T21:24:38.772" v="772" actId="21"/>
          <ac:grpSpMkLst>
            <pc:docMk/>
            <pc:sldMk cId="1118332530" sldId="2202"/>
            <ac:grpSpMk id="9" creationId="{611DC37E-3321-43C2-306B-D33105FCD58C}"/>
          </ac:grpSpMkLst>
        </pc:grpChg>
        <pc:grpChg chg="add del mod">
          <ac:chgData name="Long, Weitong" userId="c6662185-7318-410f-97e5-d6e77f6614a1" providerId="ADAL" clId="{714146FE-7A07-4FAD-93E1-156A3F892473}" dt="2023-05-09T21:24:38.772" v="772" actId="21"/>
          <ac:grpSpMkLst>
            <pc:docMk/>
            <pc:sldMk cId="1118332530" sldId="2202"/>
            <ac:grpSpMk id="13" creationId="{26FD37BA-6546-C5D5-1304-CD7B8AD1BC3C}"/>
          </ac:grpSpMkLst>
        </pc:grpChg>
        <pc:grpChg chg="add del mod">
          <ac:chgData name="Long, Weitong" userId="c6662185-7318-410f-97e5-d6e77f6614a1" providerId="ADAL" clId="{714146FE-7A07-4FAD-93E1-156A3F892473}" dt="2023-05-09T21:25:17.359" v="778" actId="21"/>
          <ac:grpSpMkLst>
            <pc:docMk/>
            <pc:sldMk cId="1118332530" sldId="2202"/>
            <ac:grpSpMk id="16" creationId="{F6577F24-02E6-1896-4B90-953C56C49435}"/>
          </ac:grpSpMkLst>
        </pc:grpChg>
        <pc:grpChg chg="add mod">
          <ac:chgData name="Long, Weitong" userId="c6662185-7318-410f-97e5-d6e77f6614a1" providerId="ADAL" clId="{714146FE-7A07-4FAD-93E1-156A3F892473}" dt="2023-05-09T21:24:46.229" v="774" actId="1076"/>
          <ac:grpSpMkLst>
            <pc:docMk/>
            <pc:sldMk cId="1118332530" sldId="2202"/>
            <ac:grpSpMk id="21" creationId="{D909CE2D-B9D4-02BA-C17A-B98D23AD2190}"/>
          </ac:grpSpMkLst>
        </pc:grpChg>
        <pc:grpChg chg="add mod">
          <ac:chgData name="Long, Weitong" userId="c6662185-7318-410f-97e5-d6e77f6614a1" providerId="ADAL" clId="{714146FE-7A07-4FAD-93E1-156A3F892473}" dt="2023-05-09T21:25:32.750" v="781" actId="1076"/>
          <ac:grpSpMkLst>
            <pc:docMk/>
            <pc:sldMk cId="1118332530" sldId="2202"/>
            <ac:grpSpMk id="25" creationId="{5C250481-420A-96E7-5F43-B70FD210BBD4}"/>
          </ac:grpSpMkLst>
        </pc:grpChg>
        <pc:grpChg chg="del">
          <ac:chgData name="Long, Weitong" userId="c6662185-7318-410f-97e5-d6e77f6614a1" providerId="ADAL" clId="{714146FE-7A07-4FAD-93E1-156A3F892473}" dt="2023-05-09T21:16:30.428" v="678" actId="21"/>
          <ac:grpSpMkLst>
            <pc:docMk/>
            <pc:sldMk cId="1118332530" sldId="2202"/>
            <ac:grpSpMk id="27" creationId="{7C285D27-AD6F-DCDF-D6D7-96830CA2C8BE}"/>
          </ac:grpSpMkLst>
        </pc:grpChg>
        <pc:grpChg chg="del">
          <ac:chgData name="Long, Weitong" userId="c6662185-7318-410f-97e5-d6e77f6614a1" providerId="ADAL" clId="{714146FE-7A07-4FAD-93E1-156A3F892473}" dt="2023-05-09T21:16:30.428" v="678" actId="21"/>
          <ac:grpSpMkLst>
            <pc:docMk/>
            <pc:sldMk cId="1118332530" sldId="2202"/>
            <ac:grpSpMk id="30" creationId="{C0658700-D080-F3D4-9D23-EC90B98870A2}"/>
          </ac:grpSpMkLst>
        </pc:grpChg>
        <pc:grpChg chg="del">
          <ac:chgData name="Long, Weitong" userId="c6662185-7318-410f-97e5-d6e77f6614a1" providerId="ADAL" clId="{714146FE-7A07-4FAD-93E1-156A3F892473}" dt="2023-05-09T21:16:53.808" v="686" actId="21"/>
          <ac:grpSpMkLst>
            <pc:docMk/>
            <pc:sldMk cId="1118332530" sldId="2202"/>
            <ac:grpSpMk id="34" creationId="{0F1937BD-7383-A75F-33BE-DA8431D4C649}"/>
          </ac:grpSpMkLst>
        </pc:grpChg>
        <pc:grpChg chg="add mod">
          <ac:chgData name="Long, Weitong" userId="c6662185-7318-410f-97e5-d6e77f6614a1" providerId="ADAL" clId="{714146FE-7A07-4FAD-93E1-156A3F892473}" dt="2023-05-09T21:21:15.339" v="729" actId="164"/>
          <ac:grpSpMkLst>
            <pc:docMk/>
            <pc:sldMk cId="1118332530" sldId="2202"/>
            <ac:grpSpMk id="38" creationId="{691CD18A-1133-88FB-C7EE-8EB9504FAABB}"/>
          </ac:grpSpMkLst>
        </pc:grpChg>
        <pc:grpChg chg="add mod">
          <ac:chgData name="Long, Weitong" userId="c6662185-7318-410f-97e5-d6e77f6614a1" providerId="ADAL" clId="{714146FE-7A07-4FAD-93E1-156A3F892473}" dt="2023-05-09T21:21:47.669" v="741" actId="164"/>
          <ac:grpSpMkLst>
            <pc:docMk/>
            <pc:sldMk cId="1118332530" sldId="2202"/>
            <ac:grpSpMk id="39" creationId="{0AD3B788-1A01-00C0-26D3-E5E958332C28}"/>
          </ac:grpSpMkLst>
        </pc:grpChg>
        <pc:grpChg chg="add mod">
          <ac:chgData name="Long, Weitong" userId="c6662185-7318-410f-97e5-d6e77f6614a1" providerId="ADAL" clId="{714146FE-7A07-4FAD-93E1-156A3F892473}" dt="2023-05-09T21:23:35.299" v="762" actId="164"/>
          <ac:grpSpMkLst>
            <pc:docMk/>
            <pc:sldMk cId="1118332530" sldId="2202"/>
            <ac:grpSpMk id="43" creationId="{A07AD7D0-FC9A-3DA2-2C27-46FA0DF723E3}"/>
          </ac:grpSpMkLst>
        </pc:grpChg>
        <pc:grpChg chg="add mod">
          <ac:chgData name="Long, Weitong" userId="c6662185-7318-410f-97e5-d6e77f6614a1" providerId="ADAL" clId="{714146FE-7A07-4FAD-93E1-156A3F892473}" dt="2023-05-09T21:24:39.262" v="773"/>
          <ac:grpSpMkLst>
            <pc:docMk/>
            <pc:sldMk cId="1118332530" sldId="2202"/>
            <ac:grpSpMk id="44" creationId="{E0B61FCA-4AB8-E520-B789-C976B051A6B1}"/>
          </ac:grpSpMkLst>
        </pc:grpChg>
        <pc:grpChg chg="add mod">
          <ac:chgData name="Long, Weitong" userId="c6662185-7318-410f-97e5-d6e77f6614a1" providerId="ADAL" clId="{714146FE-7A07-4FAD-93E1-156A3F892473}" dt="2023-05-09T21:24:39.262" v="773"/>
          <ac:grpSpMkLst>
            <pc:docMk/>
            <pc:sldMk cId="1118332530" sldId="2202"/>
            <ac:grpSpMk id="47" creationId="{C37B7BF7-33D0-B2A4-887B-394F95B3E7FE}"/>
          </ac:grpSpMkLst>
        </pc:grpChg>
        <pc:grpChg chg="add mod">
          <ac:chgData name="Long, Weitong" userId="c6662185-7318-410f-97e5-d6e77f6614a1" providerId="ADAL" clId="{714146FE-7A07-4FAD-93E1-156A3F892473}" dt="2023-05-09T21:25:51.182" v="782" actId="1076"/>
          <ac:grpSpMkLst>
            <pc:docMk/>
            <pc:sldMk cId="1118332530" sldId="2202"/>
            <ac:grpSpMk id="50" creationId="{CC536E75-CEBA-E4C6-A3B1-6A9C1DDF3E07}"/>
          </ac:grpSpMkLst>
        </pc:grpChg>
        <pc:picChg chg="add del">
          <ac:chgData name="Long, Weitong" userId="c6662185-7318-410f-97e5-d6e77f6614a1" providerId="ADAL" clId="{714146FE-7A07-4FAD-93E1-156A3F892473}" dt="2023-05-09T21:16:13.684" v="675" actId="478"/>
          <ac:picMkLst>
            <pc:docMk/>
            <pc:sldMk cId="1118332530" sldId="2202"/>
            <ac:picMk id="2" creationId="{9BA97209-B680-22E0-8AA0-B26B05254C09}"/>
          </ac:picMkLst>
        </pc:picChg>
        <pc:picChg chg="add mod">
          <ac:chgData name="Long, Weitong" userId="c6662185-7318-410f-97e5-d6e77f6614a1" providerId="ADAL" clId="{714146FE-7A07-4FAD-93E1-156A3F892473}" dt="2023-05-09T21:18:09.831" v="698" actId="164"/>
          <ac:picMkLst>
            <pc:docMk/>
            <pc:sldMk cId="1118332530" sldId="2202"/>
            <ac:picMk id="8" creationId="{7F56050D-0B86-9C9F-4516-F21F968F5A7B}"/>
          </ac:picMkLst>
        </pc:picChg>
        <pc:picChg chg="del">
          <ac:chgData name="Long, Weitong" userId="c6662185-7318-410f-97e5-d6e77f6614a1" providerId="ADAL" clId="{714146FE-7A07-4FAD-93E1-156A3F892473}" dt="2023-05-09T21:16:08.829" v="673" actId="478"/>
          <ac:picMkLst>
            <pc:docMk/>
            <pc:sldMk cId="1118332530" sldId="2202"/>
            <ac:picMk id="11" creationId="{58C0DE79-DEC3-737C-9379-5F107C6760CD}"/>
          </ac:picMkLst>
        </pc:picChg>
        <pc:picChg chg="add mod modCrop">
          <ac:chgData name="Long, Weitong" userId="c6662185-7318-410f-97e5-d6e77f6614a1" providerId="ADAL" clId="{714146FE-7A07-4FAD-93E1-156A3F892473}" dt="2023-05-09T21:19:44.664" v="714" actId="164"/>
          <ac:picMkLst>
            <pc:docMk/>
            <pc:sldMk cId="1118332530" sldId="2202"/>
            <ac:picMk id="22" creationId="{4DF50A54-9E06-3A24-E6CB-EC035CDE6FF5}"/>
          </ac:picMkLst>
        </pc:picChg>
        <pc:picChg chg="del">
          <ac:chgData name="Long, Weitong" userId="c6662185-7318-410f-97e5-d6e77f6614a1" providerId="ADAL" clId="{714146FE-7A07-4FAD-93E1-156A3F892473}" dt="2023-05-09T21:18:45.762" v="702" actId="478"/>
          <ac:picMkLst>
            <pc:docMk/>
            <pc:sldMk cId="1118332530" sldId="2202"/>
            <ac:picMk id="23" creationId="{D800C025-8CBA-303F-39EE-9ED4A7996EBC}"/>
          </ac:picMkLst>
        </pc:picChg>
        <pc:picChg chg="add mod">
          <ac:chgData name="Long, Weitong" userId="c6662185-7318-410f-97e5-d6e77f6614a1" providerId="ADAL" clId="{714146FE-7A07-4FAD-93E1-156A3F892473}" dt="2023-05-09T21:21:47.669" v="741" actId="164"/>
          <ac:picMkLst>
            <pc:docMk/>
            <pc:sldMk cId="1118332530" sldId="2202"/>
            <ac:picMk id="26" creationId="{7B31F459-2F74-F38E-3737-C99C35F524D8}"/>
          </ac:picMkLst>
        </pc:picChg>
        <pc:picChg chg="add mod">
          <ac:chgData name="Long, Weitong" userId="c6662185-7318-410f-97e5-d6e77f6614a1" providerId="ADAL" clId="{714146FE-7A07-4FAD-93E1-156A3F892473}" dt="2023-05-09T21:21:15.710" v="730" actId="571"/>
          <ac:picMkLst>
            <pc:docMk/>
            <pc:sldMk cId="1118332530" sldId="2202"/>
            <ac:picMk id="36" creationId="{15601DEE-5E0E-D4CE-C784-92CE56D9C200}"/>
          </ac:picMkLst>
        </pc:picChg>
        <pc:picChg chg="add mod">
          <ac:chgData name="Long, Weitong" userId="c6662185-7318-410f-97e5-d6e77f6614a1" providerId="ADAL" clId="{714146FE-7A07-4FAD-93E1-156A3F892473}" dt="2023-05-09T21:23:35.299" v="762" actId="164"/>
          <ac:picMkLst>
            <pc:docMk/>
            <pc:sldMk cId="1118332530" sldId="2202"/>
            <ac:picMk id="40" creationId="{CA7062F1-9938-5432-959B-3A7FD2FEB500}"/>
          </ac:picMkLst>
        </pc:picChg>
        <pc:picChg chg="del">
          <ac:chgData name="Long, Weitong" userId="c6662185-7318-410f-97e5-d6e77f6614a1" providerId="ADAL" clId="{714146FE-7A07-4FAD-93E1-156A3F892473}" dt="2023-05-09T21:20:17.698" v="717" actId="478"/>
          <ac:picMkLst>
            <pc:docMk/>
            <pc:sldMk cId="1118332530" sldId="2202"/>
            <ac:picMk id="53" creationId="{A8C2E17F-C141-D35E-C227-6BC7D00DC4FD}"/>
          </ac:picMkLst>
        </pc:picChg>
        <pc:picChg chg="del">
          <ac:chgData name="Long, Weitong" userId="c6662185-7318-410f-97e5-d6e77f6614a1" providerId="ADAL" clId="{714146FE-7A07-4FAD-93E1-156A3F892473}" dt="2023-05-09T21:22:20.112" v="747" actId="478"/>
          <ac:picMkLst>
            <pc:docMk/>
            <pc:sldMk cId="1118332530" sldId="2202"/>
            <ac:picMk id="56" creationId="{EC852FE8-743C-5D67-A6E9-A66899ED809E}"/>
          </ac:picMkLst>
        </pc:picChg>
      </pc:sldChg>
      <pc:sldChg chg="addSp delSp modSp new del mod">
        <pc:chgData name="Long, Weitong" userId="c6662185-7318-410f-97e5-d6e77f6614a1" providerId="ADAL" clId="{714146FE-7A07-4FAD-93E1-156A3F892473}" dt="2023-05-09T21:03:14.315" v="603" actId="47"/>
        <pc:sldMkLst>
          <pc:docMk/>
          <pc:sldMk cId="2111150248" sldId="2202"/>
        </pc:sldMkLst>
        <pc:spChg chg="del">
          <ac:chgData name="Long, Weitong" userId="c6662185-7318-410f-97e5-d6e77f6614a1" providerId="ADAL" clId="{714146FE-7A07-4FAD-93E1-156A3F892473}" dt="2023-05-08T07:06:38.730" v="523" actId="478"/>
          <ac:spMkLst>
            <pc:docMk/>
            <pc:sldMk cId="2111150248" sldId="2202"/>
            <ac:spMk id="2" creationId="{9DDB4AF8-1755-7FCE-90DF-22B4602D1296}"/>
          </ac:spMkLst>
        </pc:spChg>
        <pc:spChg chg="mod">
          <ac:chgData name="Long, Weitong" userId="c6662185-7318-410f-97e5-d6e77f6614a1" providerId="ADAL" clId="{714146FE-7A07-4FAD-93E1-156A3F892473}" dt="2023-05-08T07:08:47.504" v="584" actId="20577"/>
          <ac:spMkLst>
            <pc:docMk/>
            <pc:sldMk cId="2111150248" sldId="2202"/>
            <ac:spMk id="3" creationId="{937D3A09-4816-88CE-4B70-325DA1C9BB79}"/>
          </ac:spMkLst>
        </pc:spChg>
        <pc:picChg chg="add mod">
          <ac:chgData name="Long, Weitong" userId="c6662185-7318-410f-97e5-d6e77f6614a1" providerId="ADAL" clId="{714146FE-7A07-4FAD-93E1-156A3F892473}" dt="2023-05-08T07:08:20.635" v="551" actId="14100"/>
          <ac:picMkLst>
            <pc:docMk/>
            <pc:sldMk cId="2111150248" sldId="2202"/>
            <ac:picMk id="6" creationId="{EBED0205-164C-7E01-A214-67489ED97FD6}"/>
          </ac:picMkLst>
        </pc:picChg>
        <pc:picChg chg="add mod">
          <ac:chgData name="Long, Weitong" userId="c6662185-7318-410f-97e5-d6e77f6614a1" providerId="ADAL" clId="{714146FE-7A07-4FAD-93E1-156A3F892473}" dt="2023-05-08T07:08:29.147" v="554" actId="14100"/>
          <ac:picMkLst>
            <pc:docMk/>
            <pc:sldMk cId="2111150248" sldId="2202"/>
            <ac:picMk id="8" creationId="{5EB94614-D7AA-92F1-5CED-20F806EEB3B0}"/>
          </ac:picMkLst>
        </pc:picChg>
        <pc:picChg chg="add mod">
          <ac:chgData name="Long, Weitong" userId="c6662185-7318-410f-97e5-d6e77f6614a1" providerId="ADAL" clId="{714146FE-7A07-4FAD-93E1-156A3F892473}" dt="2023-05-08T07:09:06.574" v="585" actId="14100"/>
          <ac:picMkLst>
            <pc:docMk/>
            <pc:sldMk cId="2111150248" sldId="2202"/>
            <ac:picMk id="10" creationId="{090E4810-62C6-BC28-C24D-1C3C44D7037A}"/>
          </ac:picMkLst>
        </pc:picChg>
      </pc:sldChg>
      <pc:sldChg chg="addSp delSp modSp add mod delAnim modAnim">
        <pc:chgData name="Long, Weitong" userId="c6662185-7318-410f-97e5-d6e77f6614a1" providerId="ADAL" clId="{714146FE-7A07-4FAD-93E1-156A3F892473}" dt="2023-06-02T04:24:48.141" v="1541"/>
        <pc:sldMkLst>
          <pc:docMk/>
          <pc:sldMk cId="2819865086" sldId="2203"/>
        </pc:sldMkLst>
        <pc:spChg chg="mod">
          <ac:chgData name="Long, Weitong" userId="c6662185-7318-410f-97e5-d6e77f6614a1" providerId="ADAL" clId="{714146FE-7A07-4FAD-93E1-156A3F892473}" dt="2023-06-02T04:13:20.935" v="1450"/>
          <ac:spMkLst>
            <pc:docMk/>
            <pc:sldMk cId="2819865086" sldId="2203"/>
            <ac:spMk id="13" creationId="{14AD6D7A-5477-11D4-C824-C9079E04FEF3}"/>
          </ac:spMkLst>
        </pc:spChg>
        <pc:spChg chg="mod">
          <ac:chgData name="Long, Weitong" userId="c6662185-7318-410f-97e5-d6e77f6614a1" providerId="ADAL" clId="{714146FE-7A07-4FAD-93E1-156A3F892473}" dt="2023-06-02T04:13:20.935" v="1450"/>
          <ac:spMkLst>
            <pc:docMk/>
            <pc:sldMk cId="2819865086" sldId="2203"/>
            <ac:spMk id="14" creationId="{5B2E3352-A03F-C395-E754-2F71423E4AC3}"/>
          </ac:spMkLst>
        </pc:spChg>
        <pc:spChg chg="mod">
          <ac:chgData name="Long, Weitong" userId="c6662185-7318-410f-97e5-d6e77f6614a1" providerId="ADAL" clId="{714146FE-7A07-4FAD-93E1-156A3F892473}" dt="2023-06-02T04:13:20.935" v="1450"/>
          <ac:spMkLst>
            <pc:docMk/>
            <pc:sldMk cId="2819865086" sldId="2203"/>
            <ac:spMk id="15" creationId="{596C2002-884E-528E-2EDE-153D0CBA3014}"/>
          </ac:spMkLst>
        </pc:spChg>
        <pc:spChg chg="mod">
          <ac:chgData name="Long, Weitong" userId="c6662185-7318-410f-97e5-d6e77f6614a1" providerId="ADAL" clId="{714146FE-7A07-4FAD-93E1-156A3F892473}" dt="2023-06-02T04:13:20.935" v="1450"/>
          <ac:spMkLst>
            <pc:docMk/>
            <pc:sldMk cId="2819865086" sldId="2203"/>
            <ac:spMk id="16" creationId="{F2BE919E-EFCC-4365-37F8-CB0FE554F88B}"/>
          </ac:spMkLst>
        </pc:spChg>
        <pc:spChg chg="mod">
          <ac:chgData name="Long, Weitong" userId="c6662185-7318-410f-97e5-d6e77f6614a1" providerId="ADAL" clId="{714146FE-7A07-4FAD-93E1-156A3F892473}" dt="2023-06-02T04:13:20.935" v="1450"/>
          <ac:spMkLst>
            <pc:docMk/>
            <pc:sldMk cId="2819865086" sldId="2203"/>
            <ac:spMk id="17" creationId="{3DD17257-FC34-EC40-D397-13080D861A01}"/>
          </ac:spMkLst>
        </pc:spChg>
        <pc:spChg chg="mod">
          <ac:chgData name="Long, Weitong" userId="c6662185-7318-410f-97e5-d6e77f6614a1" providerId="ADAL" clId="{714146FE-7A07-4FAD-93E1-156A3F892473}" dt="2023-06-02T04:13:20.935" v="1450"/>
          <ac:spMkLst>
            <pc:docMk/>
            <pc:sldMk cId="2819865086" sldId="2203"/>
            <ac:spMk id="18" creationId="{E494A3F2-E9C2-1682-44AB-BC910AD699D4}"/>
          </ac:spMkLst>
        </pc:spChg>
        <pc:spChg chg="add del mod">
          <ac:chgData name="Long, Weitong" userId="c6662185-7318-410f-97e5-d6e77f6614a1" providerId="ADAL" clId="{714146FE-7A07-4FAD-93E1-156A3F892473}" dt="2023-06-02T04:16:40.883" v="1479" actId="478"/>
          <ac:spMkLst>
            <pc:docMk/>
            <pc:sldMk cId="2819865086" sldId="2203"/>
            <ac:spMk id="20" creationId="{777D4506-6537-0A14-FE7B-F76B92166161}"/>
          </ac:spMkLst>
        </pc:spChg>
        <pc:spChg chg="add del mod">
          <ac:chgData name="Long, Weitong" userId="c6662185-7318-410f-97e5-d6e77f6614a1" providerId="ADAL" clId="{714146FE-7A07-4FAD-93E1-156A3F892473}" dt="2023-06-02T04:16:40.883" v="1479" actId="478"/>
          <ac:spMkLst>
            <pc:docMk/>
            <pc:sldMk cId="2819865086" sldId="2203"/>
            <ac:spMk id="23" creationId="{C118EFD4-0259-208B-FE24-E22AE6E30674}"/>
          </ac:spMkLst>
        </pc:spChg>
        <pc:spChg chg="mod topLvl">
          <ac:chgData name="Long, Weitong" userId="c6662185-7318-410f-97e5-d6e77f6614a1" providerId="ADAL" clId="{714146FE-7A07-4FAD-93E1-156A3F892473}" dt="2023-06-02T04:22:41.615" v="1532" actId="164"/>
          <ac:spMkLst>
            <pc:docMk/>
            <pc:sldMk cId="2819865086" sldId="2203"/>
            <ac:spMk id="24" creationId="{07F501FD-25D9-D15E-DEA6-4ACEBB503249}"/>
          </ac:spMkLst>
        </pc:spChg>
        <pc:spChg chg="mod">
          <ac:chgData name="Long, Weitong" userId="c6662185-7318-410f-97e5-d6e77f6614a1" providerId="ADAL" clId="{714146FE-7A07-4FAD-93E1-156A3F892473}" dt="2023-06-02T04:21:44.101" v="1524" actId="165"/>
          <ac:spMkLst>
            <pc:docMk/>
            <pc:sldMk cId="2819865086" sldId="2203"/>
            <ac:spMk id="28" creationId="{DDE60197-F933-C9A3-5CDD-050A2456F505}"/>
          </ac:spMkLst>
        </pc:spChg>
        <pc:spChg chg="mod">
          <ac:chgData name="Long, Weitong" userId="c6662185-7318-410f-97e5-d6e77f6614a1" providerId="ADAL" clId="{714146FE-7A07-4FAD-93E1-156A3F892473}" dt="2023-06-02T04:21:44.101" v="1524" actId="165"/>
          <ac:spMkLst>
            <pc:docMk/>
            <pc:sldMk cId="2819865086" sldId="2203"/>
            <ac:spMk id="29" creationId="{B93B9DF1-F5B8-4363-D435-0DA636AAC09B}"/>
          </ac:spMkLst>
        </pc:spChg>
        <pc:spChg chg="mod">
          <ac:chgData name="Long, Weitong" userId="c6662185-7318-410f-97e5-d6e77f6614a1" providerId="ADAL" clId="{714146FE-7A07-4FAD-93E1-156A3F892473}" dt="2023-06-02T04:21:44.101" v="1524" actId="165"/>
          <ac:spMkLst>
            <pc:docMk/>
            <pc:sldMk cId="2819865086" sldId="2203"/>
            <ac:spMk id="31" creationId="{2B9E8B87-8144-8160-0879-E6FA361F7474}"/>
          </ac:spMkLst>
        </pc:spChg>
        <pc:spChg chg="mod">
          <ac:chgData name="Long, Weitong" userId="c6662185-7318-410f-97e5-d6e77f6614a1" providerId="ADAL" clId="{714146FE-7A07-4FAD-93E1-156A3F892473}" dt="2023-06-02T04:21:44.101" v="1524" actId="165"/>
          <ac:spMkLst>
            <pc:docMk/>
            <pc:sldMk cId="2819865086" sldId="2203"/>
            <ac:spMk id="32" creationId="{F5BC4003-1A90-DD60-8394-0B495D13BDDB}"/>
          </ac:spMkLst>
        </pc:spChg>
        <pc:spChg chg="mod">
          <ac:chgData name="Long, Weitong" userId="c6662185-7318-410f-97e5-d6e77f6614a1" providerId="ADAL" clId="{714146FE-7A07-4FAD-93E1-156A3F892473}" dt="2023-06-02T04:15:56.848" v="1474" actId="1076"/>
          <ac:spMkLst>
            <pc:docMk/>
            <pc:sldMk cId="2819865086" sldId="2203"/>
            <ac:spMk id="34" creationId="{24B80012-A342-15FB-44DD-208EF7D1CE9A}"/>
          </ac:spMkLst>
        </pc:spChg>
        <pc:spChg chg="mod">
          <ac:chgData name="Long, Weitong" userId="c6662185-7318-410f-97e5-d6e77f6614a1" providerId="ADAL" clId="{714146FE-7A07-4FAD-93E1-156A3F892473}" dt="2023-06-02T04:15:48.975" v="1473" actId="1076"/>
          <ac:spMkLst>
            <pc:docMk/>
            <pc:sldMk cId="2819865086" sldId="2203"/>
            <ac:spMk id="35" creationId="{10DFDD76-A518-41B7-41C0-1620D1E0E596}"/>
          </ac:spMkLst>
        </pc:spChg>
        <pc:spChg chg="del">
          <ac:chgData name="Long, Weitong" userId="c6662185-7318-410f-97e5-d6e77f6614a1" providerId="ADAL" clId="{714146FE-7A07-4FAD-93E1-156A3F892473}" dt="2023-06-02T04:13:02.625" v="1448" actId="478"/>
          <ac:spMkLst>
            <pc:docMk/>
            <pc:sldMk cId="2819865086" sldId="2203"/>
            <ac:spMk id="41" creationId="{D0532912-5656-6DF2-08F8-E9DA2B2D946A}"/>
          </ac:spMkLst>
        </pc:spChg>
        <pc:spChg chg="del">
          <ac:chgData name="Long, Weitong" userId="c6662185-7318-410f-97e5-d6e77f6614a1" providerId="ADAL" clId="{714146FE-7A07-4FAD-93E1-156A3F892473}" dt="2023-06-02T04:13:02.625" v="1448" actId="478"/>
          <ac:spMkLst>
            <pc:docMk/>
            <pc:sldMk cId="2819865086" sldId="2203"/>
            <ac:spMk id="42" creationId="{C425CF5A-8333-EFD2-F256-1665C9BC43D9}"/>
          </ac:spMkLst>
        </pc:spChg>
        <pc:spChg chg="mod topLvl">
          <ac:chgData name="Long, Weitong" userId="c6662185-7318-410f-97e5-d6e77f6614a1" providerId="ADAL" clId="{714146FE-7A07-4FAD-93E1-156A3F892473}" dt="2023-06-02T04:20:46.231" v="1516" actId="164"/>
          <ac:spMkLst>
            <pc:docMk/>
            <pc:sldMk cId="2819865086" sldId="2203"/>
            <ac:spMk id="54" creationId="{0DA93C6C-0732-F816-7E11-994BE8BFB6A3}"/>
          </ac:spMkLst>
        </pc:spChg>
        <pc:spChg chg="mod topLvl">
          <ac:chgData name="Long, Weitong" userId="c6662185-7318-410f-97e5-d6e77f6614a1" providerId="ADAL" clId="{714146FE-7A07-4FAD-93E1-156A3F892473}" dt="2023-06-02T04:22:48.628" v="1533" actId="164"/>
          <ac:spMkLst>
            <pc:docMk/>
            <pc:sldMk cId="2819865086" sldId="2203"/>
            <ac:spMk id="58" creationId="{4754947A-6A7C-78AD-0A75-1B99924C052A}"/>
          </ac:spMkLst>
        </pc:spChg>
        <pc:spChg chg="mod topLvl">
          <ac:chgData name="Long, Weitong" userId="c6662185-7318-410f-97e5-d6e77f6614a1" providerId="ADAL" clId="{714146FE-7A07-4FAD-93E1-156A3F892473}" dt="2023-06-02T04:22:32.705" v="1531" actId="164"/>
          <ac:spMkLst>
            <pc:docMk/>
            <pc:sldMk cId="2819865086" sldId="2203"/>
            <ac:spMk id="61" creationId="{B59F3753-DE15-4836-AB47-CE4C74EAB9C0}"/>
          </ac:spMkLst>
        </pc:spChg>
        <pc:spChg chg="mod">
          <ac:chgData name="Long, Weitong" userId="c6662185-7318-410f-97e5-d6e77f6614a1" providerId="ADAL" clId="{714146FE-7A07-4FAD-93E1-156A3F892473}" dt="2023-06-02T04:21:54.388" v="1526" actId="165"/>
          <ac:spMkLst>
            <pc:docMk/>
            <pc:sldMk cId="2819865086" sldId="2203"/>
            <ac:spMk id="62" creationId="{6068A95B-FBE8-5F68-C2B4-14B96F466FE4}"/>
          </ac:spMkLst>
        </pc:spChg>
        <pc:spChg chg="mod">
          <ac:chgData name="Long, Weitong" userId="c6662185-7318-410f-97e5-d6e77f6614a1" providerId="ADAL" clId="{714146FE-7A07-4FAD-93E1-156A3F892473}" dt="2023-06-02T04:21:54.388" v="1526" actId="165"/>
          <ac:spMkLst>
            <pc:docMk/>
            <pc:sldMk cId="2819865086" sldId="2203"/>
            <ac:spMk id="63" creationId="{D3EAF379-83EF-6855-193C-F78CDEEE0B2A}"/>
          </ac:spMkLst>
        </pc:spChg>
        <pc:spChg chg="add del mod topLvl">
          <ac:chgData name="Long, Weitong" userId="c6662185-7318-410f-97e5-d6e77f6614a1" providerId="ADAL" clId="{714146FE-7A07-4FAD-93E1-156A3F892473}" dt="2023-06-02T04:22:25.592" v="1529" actId="478"/>
          <ac:spMkLst>
            <pc:docMk/>
            <pc:sldMk cId="2819865086" sldId="2203"/>
            <ac:spMk id="65" creationId="{C50F15C4-1E82-8D13-B168-467AD1DA131E}"/>
          </ac:spMkLst>
        </pc:spChg>
        <pc:spChg chg="add del mod topLvl">
          <ac:chgData name="Long, Weitong" userId="c6662185-7318-410f-97e5-d6e77f6614a1" providerId="ADAL" clId="{714146FE-7A07-4FAD-93E1-156A3F892473}" dt="2023-06-02T04:22:25.592" v="1529" actId="478"/>
          <ac:spMkLst>
            <pc:docMk/>
            <pc:sldMk cId="2819865086" sldId="2203"/>
            <ac:spMk id="66" creationId="{FBBC0895-C784-5F5E-556A-8C714B518CFE}"/>
          </ac:spMkLst>
        </pc:spChg>
        <pc:spChg chg="add mod">
          <ac:chgData name="Long, Weitong" userId="c6662185-7318-410f-97e5-d6e77f6614a1" providerId="ADAL" clId="{714146FE-7A07-4FAD-93E1-156A3F892473}" dt="2023-06-02T04:22:26.562" v="1530"/>
          <ac:spMkLst>
            <pc:docMk/>
            <pc:sldMk cId="2819865086" sldId="2203"/>
            <ac:spMk id="71" creationId="{04976EFB-4150-06DC-5B7F-B21C677E2284}"/>
          </ac:spMkLst>
        </pc:spChg>
        <pc:spChg chg="add mod">
          <ac:chgData name="Long, Weitong" userId="c6662185-7318-410f-97e5-d6e77f6614a1" providerId="ADAL" clId="{714146FE-7A07-4FAD-93E1-156A3F892473}" dt="2023-06-02T04:22:26.562" v="1530"/>
          <ac:spMkLst>
            <pc:docMk/>
            <pc:sldMk cId="2819865086" sldId="2203"/>
            <ac:spMk id="72" creationId="{F56D89AC-C232-C74A-4449-9786931B3D49}"/>
          </ac:spMkLst>
        </pc:spChg>
        <pc:spChg chg="mod">
          <ac:chgData name="Long, Weitong" userId="c6662185-7318-410f-97e5-d6e77f6614a1" providerId="ADAL" clId="{714146FE-7A07-4FAD-93E1-156A3F892473}" dt="2023-06-02T04:22:26.562" v="1530"/>
          <ac:spMkLst>
            <pc:docMk/>
            <pc:sldMk cId="2819865086" sldId="2203"/>
            <ac:spMk id="74" creationId="{451EB808-A39C-D8A3-6F6A-68325F552FE7}"/>
          </ac:spMkLst>
        </pc:spChg>
        <pc:spChg chg="mod">
          <ac:chgData name="Long, Weitong" userId="c6662185-7318-410f-97e5-d6e77f6614a1" providerId="ADAL" clId="{714146FE-7A07-4FAD-93E1-156A3F892473}" dt="2023-06-02T04:22:26.562" v="1530"/>
          <ac:spMkLst>
            <pc:docMk/>
            <pc:sldMk cId="2819865086" sldId="2203"/>
            <ac:spMk id="75" creationId="{9AE870C5-C6CD-2386-9D63-B73FBB38F74E}"/>
          </ac:spMkLst>
        </pc:spChg>
        <pc:spChg chg="mod">
          <ac:chgData name="Long, Weitong" userId="c6662185-7318-410f-97e5-d6e77f6614a1" providerId="ADAL" clId="{714146FE-7A07-4FAD-93E1-156A3F892473}" dt="2023-06-02T04:22:26.562" v="1530"/>
          <ac:spMkLst>
            <pc:docMk/>
            <pc:sldMk cId="2819865086" sldId="2203"/>
            <ac:spMk id="77" creationId="{DE375679-022C-FD3C-5EE7-B0B7D00F73B6}"/>
          </ac:spMkLst>
        </pc:spChg>
        <pc:spChg chg="mod">
          <ac:chgData name="Long, Weitong" userId="c6662185-7318-410f-97e5-d6e77f6614a1" providerId="ADAL" clId="{714146FE-7A07-4FAD-93E1-156A3F892473}" dt="2023-06-02T04:22:26.562" v="1530"/>
          <ac:spMkLst>
            <pc:docMk/>
            <pc:sldMk cId="2819865086" sldId="2203"/>
            <ac:spMk id="78" creationId="{BAB9C231-B05A-EE33-11DD-46207D77D2A4}"/>
          </ac:spMkLst>
        </pc:spChg>
        <pc:spChg chg="mod">
          <ac:chgData name="Long, Weitong" userId="c6662185-7318-410f-97e5-d6e77f6614a1" providerId="ADAL" clId="{714146FE-7A07-4FAD-93E1-156A3F892473}" dt="2023-06-02T04:22:26.562" v="1530"/>
          <ac:spMkLst>
            <pc:docMk/>
            <pc:sldMk cId="2819865086" sldId="2203"/>
            <ac:spMk id="80" creationId="{13A12E19-0B29-9AAB-E864-303F6C9C1BCF}"/>
          </ac:spMkLst>
        </pc:spChg>
        <pc:spChg chg="mod">
          <ac:chgData name="Long, Weitong" userId="c6662185-7318-410f-97e5-d6e77f6614a1" providerId="ADAL" clId="{714146FE-7A07-4FAD-93E1-156A3F892473}" dt="2023-06-02T04:22:26.562" v="1530"/>
          <ac:spMkLst>
            <pc:docMk/>
            <pc:sldMk cId="2819865086" sldId="2203"/>
            <ac:spMk id="81" creationId="{DEF61C1D-6B08-B300-6A79-9220308E429A}"/>
          </ac:spMkLst>
        </pc:spChg>
        <pc:grpChg chg="add del mod">
          <ac:chgData name="Long, Weitong" userId="c6662185-7318-410f-97e5-d6e77f6614a1" providerId="ADAL" clId="{714146FE-7A07-4FAD-93E1-156A3F892473}" dt="2023-06-02T04:13:23.521" v="1451"/>
          <ac:grpSpMkLst>
            <pc:docMk/>
            <pc:sldMk cId="2819865086" sldId="2203"/>
            <ac:grpSpMk id="2" creationId="{1B615FDD-C5B3-23DC-6438-B51FBF32B7C5}"/>
          </ac:grpSpMkLst>
        </pc:grpChg>
        <pc:grpChg chg="del mod">
          <ac:chgData name="Long, Weitong" userId="c6662185-7318-410f-97e5-d6e77f6614a1" providerId="ADAL" clId="{714146FE-7A07-4FAD-93E1-156A3F892473}" dt="2023-06-02T04:12:44.565" v="1443" actId="165"/>
          <ac:grpSpMkLst>
            <pc:docMk/>
            <pc:sldMk cId="2819865086" sldId="2203"/>
            <ac:grpSpMk id="21" creationId="{D909CE2D-B9D4-02BA-C17A-B98D23AD2190}"/>
          </ac:grpSpMkLst>
        </pc:grpChg>
        <pc:grpChg chg="del mod">
          <ac:chgData name="Long, Weitong" userId="c6662185-7318-410f-97e5-d6e77f6614a1" providerId="ADAL" clId="{714146FE-7A07-4FAD-93E1-156A3F892473}" dt="2023-06-02T04:12:48.685" v="1445" actId="165"/>
          <ac:grpSpMkLst>
            <pc:docMk/>
            <pc:sldMk cId="2819865086" sldId="2203"/>
            <ac:grpSpMk id="25" creationId="{5C250481-420A-96E7-5F43-B70FD210BBD4}"/>
          </ac:grpSpMkLst>
        </pc:grpChg>
        <pc:grpChg chg="add del mod topLvl">
          <ac:chgData name="Long, Weitong" userId="c6662185-7318-410f-97e5-d6e77f6614a1" providerId="ADAL" clId="{714146FE-7A07-4FAD-93E1-156A3F892473}" dt="2023-06-02T04:22:25.592" v="1529" actId="478"/>
          <ac:grpSpMkLst>
            <pc:docMk/>
            <pc:sldMk cId="2819865086" sldId="2203"/>
            <ac:grpSpMk id="27" creationId="{AB954C3D-A661-79AD-297F-E79DD027CA9A}"/>
          </ac:grpSpMkLst>
        </pc:grpChg>
        <pc:grpChg chg="add del mod topLvl">
          <ac:chgData name="Long, Weitong" userId="c6662185-7318-410f-97e5-d6e77f6614a1" providerId="ADAL" clId="{714146FE-7A07-4FAD-93E1-156A3F892473}" dt="2023-06-02T04:22:25.592" v="1529" actId="478"/>
          <ac:grpSpMkLst>
            <pc:docMk/>
            <pc:sldMk cId="2819865086" sldId="2203"/>
            <ac:grpSpMk id="30" creationId="{D33C8306-7C43-66AF-8FE9-E491FF65421B}"/>
          </ac:grpSpMkLst>
        </pc:grpChg>
        <pc:grpChg chg="add del mod">
          <ac:chgData name="Long, Weitong" userId="c6662185-7318-410f-97e5-d6e77f6614a1" providerId="ADAL" clId="{714146FE-7A07-4FAD-93E1-156A3F892473}" dt="2023-06-02T04:16:40.883" v="1479" actId="478"/>
          <ac:grpSpMkLst>
            <pc:docMk/>
            <pc:sldMk cId="2819865086" sldId="2203"/>
            <ac:grpSpMk id="33" creationId="{A1AF26C8-4F59-696F-E7D2-A1F7C23F7B26}"/>
          </ac:grpSpMkLst>
        </pc:grpChg>
        <pc:grpChg chg="add del mod topLvl">
          <ac:chgData name="Long, Weitong" userId="c6662185-7318-410f-97e5-d6e77f6614a1" providerId="ADAL" clId="{714146FE-7A07-4FAD-93E1-156A3F892473}" dt="2023-06-02T04:21:44.101" v="1524" actId="165"/>
          <ac:grpSpMkLst>
            <pc:docMk/>
            <pc:sldMk cId="2819865086" sldId="2203"/>
            <ac:grpSpMk id="36" creationId="{4B00E64B-B03E-55CB-6B4D-2998E6FA4698}"/>
          </ac:grpSpMkLst>
        </pc:grpChg>
        <pc:grpChg chg="del">
          <ac:chgData name="Long, Weitong" userId="c6662185-7318-410f-97e5-d6e77f6614a1" providerId="ADAL" clId="{714146FE-7A07-4FAD-93E1-156A3F892473}" dt="2023-06-02T04:12:53.002" v="1446" actId="165"/>
          <ac:grpSpMkLst>
            <pc:docMk/>
            <pc:sldMk cId="2819865086" sldId="2203"/>
            <ac:grpSpMk id="39" creationId="{0AD3B788-1A01-00C0-26D3-E5E958332C28}"/>
          </ac:grpSpMkLst>
        </pc:grpChg>
        <pc:grpChg chg="del">
          <ac:chgData name="Long, Weitong" userId="c6662185-7318-410f-97e5-d6e77f6614a1" providerId="ADAL" clId="{714146FE-7A07-4FAD-93E1-156A3F892473}" dt="2023-06-02T04:12:57.549" v="1447" actId="165"/>
          <ac:grpSpMkLst>
            <pc:docMk/>
            <pc:sldMk cId="2819865086" sldId="2203"/>
            <ac:grpSpMk id="43" creationId="{A07AD7D0-FC9A-3DA2-2C27-46FA0DF723E3}"/>
          </ac:grpSpMkLst>
        </pc:grpChg>
        <pc:grpChg chg="del">
          <ac:chgData name="Long, Weitong" userId="c6662185-7318-410f-97e5-d6e77f6614a1" providerId="ADAL" clId="{714146FE-7A07-4FAD-93E1-156A3F892473}" dt="2023-06-02T04:13:02.625" v="1448" actId="478"/>
          <ac:grpSpMkLst>
            <pc:docMk/>
            <pc:sldMk cId="2819865086" sldId="2203"/>
            <ac:grpSpMk id="44" creationId="{E0B61FCA-4AB8-E520-B789-C976B051A6B1}"/>
          </ac:grpSpMkLst>
        </pc:grpChg>
        <pc:grpChg chg="del">
          <ac:chgData name="Long, Weitong" userId="c6662185-7318-410f-97e5-d6e77f6614a1" providerId="ADAL" clId="{714146FE-7A07-4FAD-93E1-156A3F892473}" dt="2023-06-02T04:13:02.625" v="1448" actId="478"/>
          <ac:grpSpMkLst>
            <pc:docMk/>
            <pc:sldMk cId="2819865086" sldId="2203"/>
            <ac:grpSpMk id="47" creationId="{C37B7BF7-33D0-B2A4-887B-394F95B3E7FE}"/>
          </ac:grpSpMkLst>
        </pc:grpChg>
        <pc:grpChg chg="del">
          <ac:chgData name="Long, Weitong" userId="c6662185-7318-410f-97e5-d6e77f6614a1" providerId="ADAL" clId="{714146FE-7A07-4FAD-93E1-156A3F892473}" dt="2023-06-02T04:13:02.625" v="1448" actId="478"/>
          <ac:grpSpMkLst>
            <pc:docMk/>
            <pc:sldMk cId="2819865086" sldId="2203"/>
            <ac:grpSpMk id="50" creationId="{CC536E75-CEBA-E4C6-A3B1-6A9C1DDF3E07}"/>
          </ac:grpSpMkLst>
        </pc:grpChg>
        <pc:grpChg chg="add del mod topLvl">
          <ac:chgData name="Long, Weitong" userId="c6662185-7318-410f-97e5-d6e77f6614a1" providerId="ADAL" clId="{714146FE-7A07-4FAD-93E1-156A3F892473}" dt="2023-06-02T04:22:25.592" v="1529" actId="478"/>
          <ac:grpSpMkLst>
            <pc:docMk/>
            <pc:sldMk cId="2819865086" sldId="2203"/>
            <ac:grpSpMk id="59" creationId="{86A7D448-BA3D-0425-90F3-9E8EE93EB1B5}"/>
          </ac:grpSpMkLst>
        </pc:grpChg>
        <pc:grpChg chg="add del mod topLvl">
          <ac:chgData name="Long, Weitong" userId="c6662185-7318-410f-97e5-d6e77f6614a1" providerId="ADAL" clId="{714146FE-7A07-4FAD-93E1-156A3F892473}" dt="2023-06-02T04:21:54.388" v="1526" actId="165"/>
          <ac:grpSpMkLst>
            <pc:docMk/>
            <pc:sldMk cId="2819865086" sldId="2203"/>
            <ac:grpSpMk id="64" creationId="{5C127930-3FD4-E7FE-A9DE-18556046715A}"/>
          </ac:grpSpMkLst>
        </pc:grpChg>
        <pc:grpChg chg="add del mod">
          <ac:chgData name="Long, Weitong" userId="c6662185-7318-410f-97e5-d6e77f6614a1" providerId="ADAL" clId="{714146FE-7A07-4FAD-93E1-156A3F892473}" dt="2023-06-02T04:21:40.274" v="1523" actId="165"/>
          <ac:grpSpMkLst>
            <pc:docMk/>
            <pc:sldMk cId="2819865086" sldId="2203"/>
            <ac:grpSpMk id="67" creationId="{4479246E-DF79-212F-A22E-010141F9F16C}"/>
          </ac:grpSpMkLst>
        </pc:grpChg>
        <pc:grpChg chg="add del mod">
          <ac:chgData name="Long, Weitong" userId="c6662185-7318-410f-97e5-d6e77f6614a1" providerId="ADAL" clId="{714146FE-7A07-4FAD-93E1-156A3F892473}" dt="2023-06-02T04:21:49.862" v="1525" actId="165"/>
          <ac:grpSpMkLst>
            <pc:docMk/>
            <pc:sldMk cId="2819865086" sldId="2203"/>
            <ac:grpSpMk id="68" creationId="{6DDADBF3-B0A4-20F5-D502-8C021B64A6B9}"/>
          </ac:grpSpMkLst>
        </pc:grpChg>
        <pc:grpChg chg="add mod">
          <ac:chgData name="Long, Weitong" userId="c6662185-7318-410f-97e5-d6e77f6614a1" providerId="ADAL" clId="{714146FE-7A07-4FAD-93E1-156A3F892473}" dt="2023-06-02T04:20:46.231" v="1516" actId="164"/>
          <ac:grpSpMkLst>
            <pc:docMk/>
            <pc:sldMk cId="2819865086" sldId="2203"/>
            <ac:grpSpMk id="69" creationId="{F0E3FA4F-A6C6-5B1B-8CBC-B985A1C1B3D7}"/>
          </ac:grpSpMkLst>
        </pc:grpChg>
        <pc:grpChg chg="add del mod">
          <ac:chgData name="Long, Weitong" userId="c6662185-7318-410f-97e5-d6e77f6614a1" providerId="ADAL" clId="{714146FE-7A07-4FAD-93E1-156A3F892473}" dt="2023-06-02T04:21:59.075" v="1527" actId="165"/>
          <ac:grpSpMkLst>
            <pc:docMk/>
            <pc:sldMk cId="2819865086" sldId="2203"/>
            <ac:grpSpMk id="70" creationId="{ECECCCEE-4326-7C13-8F12-8E0EC6A35D0B}"/>
          </ac:grpSpMkLst>
        </pc:grpChg>
        <pc:grpChg chg="add mod">
          <ac:chgData name="Long, Weitong" userId="c6662185-7318-410f-97e5-d6e77f6614a1" providerId="ADAL" clId="{714146FE-7A07-4FAD-93E1-156A3F892473}" dt="2023-06-02T04:24:24.996" v="1540" actId="1076"/>
          <ac:grpSpMkLst>
            <pc:docMk/>
            <pc:sldMk cId="2819865086" sldId="2203"/>
            <ac:grpSpMk id="73" creationId="{5313A710-234C-ADE7-4C1D-13FEAC0195BF}"/>
          </ac:grpSpMkLst>
        </pc:grpChg>
        <pc:grpChg chg="add mod">
          <ac:chgData name="Long, Weitong" userId="c6662185-7318-410f-97e5-d6e77f6614a1" providerId="ADAL" clId="{714146FE-7A07-4FAD-93E1-156A3F892473}" dt="2023-06-02T04:22:26.562" v="1530"/>
          <ac:grpSpMkLst>
            <pc:docMk/>
            <pc:sldMk cId="2819865086" sldId="2203"/>
            <ac:grpSpMk id="76" creationId="{1C25317B-DE80-334E-8A2D-3ED3DEDF58AB}"/>
          </ac:grpSpMkLst>
        </pc:grpChg>
        <pc:grpChg chg="add mod">
          <ac:chgData name="Long, Weitong" userId="c6662185-7318-410f-97e5-d6e77f6614a1" providerId="ADAL" clId="{714146FE-7A07-4FAD-93E1-156A3F892473}" dt="2023-06-02T04:22:26.562" v="1530"/>
          <ac:grpSpMkLst>
            <pc:docMk/>
            <pc:sldMk cId="2819865086" sldId="2203"/>
            <ac:grpSpMk id="79" creationId="{75585047-7204-1845-DD79-8E8062501C27}"/>
          </ac:grpSpMkLst>
        </pc:grpChg>
        <pc:grpChg chg="add mod">
          <ac:chgData name="Long, Weitong" userId="c6662185-7318-410f-97e5-d6e77f6614a1" providerId="ADAL" clId="{714146FE-7A07-4FAD-93E1-156A3F892473}" dt="2023-06-02T04:22:32.705" v="1531" actId="164"/>
          <ac:grpSpMkLst>
            <pc:docMk/>
            <pc:sldMk cId="2819865086" sldId="2203"/>
            <ac:grpSpMk id="82" creationId="{4337BB00-CB1D-1EAD-8452-EA3CA087E461}"/>
          </ac:grpSpMkLst>
        </pc:grpChg>
        <pc:grpChg chg="add mod">
          <ac:chgData name="Long, Weitong" userId="c6662185-7318-410f-97e5-d6e77f6614a1" providerId="ADAL" clId="{714146FE-7A07-4FAD-93E1-156A3F892473}" dt="2023-06-02T04:22:41.615" v="1532" actId="164"/>
          <ac:grpSpMkLst>
            <pc:docMk/>
            <pc:sldMk cId="2819865086" sldId="2203"/>
            <ac:grpSpMk id="83" creationId="{1610A918-C4A3-7705-C1E1-C78FA2198078}"/>
          </ac:grpSpMkLst>
        </pc:grpChg>
        <pc:grpChg chg="add mod">
          <ac:chgData name="Long, Weitong" userId="c6662185-7318-410f-97e5-d6e77f6614a1" providerId="ADAL" clId="{714146FE-7A07-4FAD-93E1-156A3F892473}" dt="2023-06-02T04:22:48.628" v="1533" actId="164"/>
          <ac:grpSpMkLst>
            <pc:docMk/>
            <pc:sldMk cId="2819865086" sldId="2203"/>
            <ac:grpSpMk id="84" creationId="{0B5144FB-AE19-6461-B895-81613BC45CFD}"/>
          </ac:grpSpMkLst>
        </pc:grpChg>
        <pc:picChg chg="del mod topLvl">
          <ac:chgData name="Long, Weitong" userId="c6662185-7318-410f-97e5-d6e77f6614a1" providerId="ADAL" clId="{714146FE-7A07-4FAD-93E1-156A3F892473}" dt="2023-06-02T04:13:02.625" v="1448" actId="478"/>
          <ac:picMkLst>
            <pc:docMk/>
            <pc:sldMk cId="2819865086" sldId="2203"/>
            <ac:picMk id="8" creationId="{7F56050D-0B86-9C9F-4516-F21F968F5A7B}"/>
          </ac:picMkLst>
        </pc:picChg>
        <pc:picChg chg="mod">
          <ac:chgData name="Long, Weitong" userId="c6662185-7318-410f-97e5-d6e77f6614a1" providerId="ADAL" clId="{714146FE-7A07-4FAD-93E1-156A3F892473}" dt="2023-06-02T04:13:20.935" v="1450"/>
          <ac:picMkLst>
            <pc:docMk/>
            <pc:sldMk cId="2819865086" sldId="2203"/>
            <ac:picMk id="9" creationId="{4534729D-DCDE-B169-6E12-82AF0ED96AE0}"/>
          </ac:picMkLst>
        </pc:picChg>
        <pc:picChg chg="mod">
          <ac:chgData name="Long, Weitong" userId="c6662185-7318-410f-97e5-d6e77f6614a1" providerId="ADAL" clId="{714146FE-7A07-4FAD-93E1-156A3F892473}" dt="2023-06-02T04:13:20.935" v="1450"/>
          <ac:picMkLst>
            <pc:docMk/>
            <pc:sldMk cId="2819865086" sldId="2203"/>
            <ac:picMk id="10" creationId="{92A305AA-A46D-E38D-39A0-F3DEAB45CF8D}"/>
          </ac:picMkLst>
        </pc:picChg>
        <pc:picChg chg="mod">
          <ac:chgData name="Long, Weitong" userId="c6662185-7318-410f-97e5-d6e77f6614a1" providerId="ADAL" clId="{714146FE-7A07-4FAD-93E1-156A3F892473}" dt="2023-06-02T04:13:20.935" v="1450"/>
          <ac:picMkLst>
            <pc:docMk/>
            <pc:sldMk cId="2819865086" sldId="2203"/>
            <ac:picMk id="11" creationId="{534EB214-67C4-5051-FED8-D12611F07A7D}"/>
          </ac:picMkLst>
        </pc:picChg>
        <pc:picChg chg="mod">
          <ac:chgData name="Long, Weitong" userId="c6662185-7318-410f-97e5-d6e77f6614a1" providerId="ADAL" clId="{714146FE-7A07-4FAD-93E1-156A3F892473}" dt="2023-06-02T04:13:20.935" v="1450"/>
          <ac:picMkLst>
            <pc:docMk/>
            <pc:sldMk cId="2819865086" sldId="2203"/>
            <ac:picMk id="12" creationId="{EA6E58A9-38E1-6183-8B19-7DD200C78D77}"/>
          </ac:picMkLst>
        </pc:picChg>
        <pc:picChg chg="add mod topLvl modCrop">
          <ac:chgData name="Long, Weitong" userId="c6662185-7318-410f-97e5-d6e77f6614a1" providerId="ADAL" clId="{714146FE-7A07-4FAD-93E1-156A3F892473}" dt="2023-06-02T04:22:32.705" v="1531" actId="164"/>
          <ac:picMkLst>
            <pc:docMk/>
            <pc:sldMk cId="2819865086" sldId="2203"/>
            <ac:picMk id="19" creationId="{54E7C529-857F-3AED-01DC-811D7DB465A6}"/>
          </ac:picMkLst>
        </pc:picChg>
        <pc:picChg chg="del mod topLvl">
          <ac:chgData name="Long, Weitong" userId="c6662185-7318-410f-97e5-d6e77f6614a1" providerId="ADAL" clId="{714146FE-7A07-4FAD-93E1-156A3F892473}" dt="2023-06-02T04:13:02.625" v="1448" actId="478"/>
          <ac:picMkLst>
            <pc:docMk/>
            <pc:sldMk cId="2819865086" sldId="2203"/>
            <ac:picMk id="22" creationId="{4DF50A54-9E06-3A24-E6CB-EC035CDE6FF5}"/>
          </ac:picMkLst>
        </pc:picChg>
        <pc:picChg chg="del mod topLvl">
          <ac:chgData name="Long, Weitong" userId="c6662185-7318-410f-97e5-d6e77f6614a1" providerId="ADAL" clId="{714146FE-7A07-4FAD-93E1-156A3F892473}" dt="2023-06-02T04:13:02.625" v="1448" actId="478"/>
          <ac:picMkLst>
            <pc:docMk/>
            <pc:sldMk cId="2819865086" sldId="2203"/>
            <ac:picMk id="26" creationId="{7B31F459-2F74-F38E-3737-C99C35F524D8}"/>
          </ac:picMkLst>
        </pc:picChg>
        <pc:picChg chg="add mod topLvl modCrop">
          <ac:chgData name="Long, Weitong" userId="c6662185-7318-410f-97e5-d6e77f6614a1" providerId="ADAL" clId="{714146FE-7A07-4FAD-93E1-156A3F892473}" dt="2023-06-02T04:22:41.615" v="1532" actId="164"/>
          <ac:picMkLst>
            <pc:docMk/>
            <pc:sldMk cId="2819865086" sldId="2203"/>
            <ac:picMk id="37" creationId="{3FF7BB86-0B98-6C25-CB49-CC8454DC4CB5}"/>
          </ac:picMkLst>
        </pc:picChg>
        <pc:picChg chg="add del mod">
          <ac:chgData name="Long, Weitong" userId="c6662185-7318-410f-97e5-d6e77f6614a1" providerId="ADAL" clId="{714146FE-7A07-4FAD-93E1-156A3F892473}" dt="2023-06-02T04:17:52.605" v="1492"/>
          <ac:picMkLst>
            <pc:docMk/>
            <pc:sldMk cId="2819865086" sldId="2203"/>
            <ac:picMk id="38" creationId="{93549242-0242-6DE2-D214-0196F130E3E2}"/>
          </ac:picMkLst>
        </pc:picChg>
        <pc:picChg chg="del mod topLvl">
          <ac:chgData name="Long, Weitong" userId="c6662185-7318-410f-97e5-d6e77f6614a1" providerId="ADAL" clId="{714146FE-7A07-4FAD-93E1-156A3F892473}" dt="2023-06-02T04:13:02.625" v="1448" actId="478"/>
          <ac:picMkLst>
            <pc:docMk/>
            <pc:sldMk cId="2819865086" sldId="2203"/>
            <ac:picMk id="40" creationId="{CA7062F1-9938-5432-959B-3A7FD2FEB500}"/>
          </ac:picMkLst>
        </pc:picChg>
        <pc:picChg chg="add mod modCrop">
          <ac:chgData name="Long, Weitong" userId="c6662185-7318-410f-97e5-d6e77f6614a1" providerId="ADAL" clId="{714146FE-7A07-4FAD-93E1-156A3F892473}" dt="2023-06-02T04:20:46.231" v="1516" actId="164"/>
          <ac:picMkLst>
            <pc:docMk/>
            <pc:sldMk cId="2819865086" sldId="2203"/>
            <ac:picMk id="53" creationId="{D0FB594F-77C2-05D6-0D20-7AA2085FF739}"/>
          </ac:picMkLst>
        </pc:picChg>
        <pc:picChg chg="add del">
          <ac:chgData name="Long, Weitong" userId="c6662185-7318-410f-97e5-d6e77f6614a1" providerId="ADAL" clId="{714146FE-7A07-4FAD-93E1-156A3F892473}" dt="2023-06-02T04:18:21.005" v="1497"/>
          <ac:picMkLst>
            <pc:docMk/>
            <pc:sldMk cId="2819865086" sldId="2203"/>
            <ac:picMk id="55" creationId="{CD6CCEBD-958D-D7D1-A1E0-7177C4B54CEB}"/>
          </ac:picMkLst>
        </pc:picChg>
        <pc:picChg chg="add mod topLvl modCrop">
          <ac:chgData name="Long, Weitong" userId="c6662185-7318-410f-97e5-d6e77f6614a1" providerId="ADAL" clId="{714146FE-7A07-4FAD-93E1-156A3F892473}" dt="2023-06-02T04:22:48.628" v="1533" actId="164"/>
          <ac:picMkLst>
            <pc:docMk/>
            <pc:sldMk cId="2819865086" sldId="2203"/>
            <ac:picMk id="56" creationId="{B8E2FAB2-7BE0-2FDC-8717-72D79DB66240}"/>
          </ac:picMkLst>
        </pc:picChg>
      </pc:sldChg>
      <pc:sldChg chg="modSp add mod modAnim">
        <pc:chgData name="Long, Weitong" userId="c6662185-7318-410f-97e5-d6e77f6614a1" providerId="ADAL" clId="{714146FE-7A07-4FAD-93E1-156A3F892473}" dt="2023-06-02T04:54:15.150" v="1613" actId="1076"/>
        <pc:sldMkLst>
          <pc:docMk/>
          <pc:sldMk cId="931874969" sldId="2204"/>
        </pc:sldMkLst>
        <pc:spChg chg="mod">
          <ac:chgData name="Long, Weitong" userId="c6662185-7318-410f-97e5-d6e77f6614a1" providerId="ADAL" clId="{714146FE-7A07-4FAD-93E1-156A3F892473}" dt="2023-06-02T04:54:15.150" v="1613" actId="1076"/>
          <ac:spMkLst>
            <pc:docMk/>
            <pc:sldMk cId="931874969" sldId="2204"/>
            <ac:spMk id="5" creationId="{34EA3FE1-F7AF-4523-853C-1423CFF59DE1}"/>
          </ac:spMkLst>
        </pc:spChg>
        <pc:spChg chg="mod">
          <ac:chgData name="Long, Weitong" userId="c6662185-7318-410f-97e5-d6e77f6614a1" providerId="ADAL" clId="{714146FE-7A07-4FAD-93E1-156A3F892473}" dt="2023-06-02T04:54:15.150" v="1613" actId="1076"/>
          <ac:spMkLst>
            <pc:docMk/>
            <pc:sldMk cId="931874969" sldId="2204"/>
            <ac:spMk id="6" creationId="{EA6DBEFE-762E-4AC3-AB68-B49C59237201}"/>
          </ac:spMkLst>
        </pc:spChg>
        <pc:spChg chg="mod">
          <ac:chgData name="Long, Weitong" userId="c6662185-7318-410f-97e5-d6e77f6614a1" providerId="ADAL" clId="{714146FE-7A07-4FAD-93E1-156A3F892473}" dt="2023-06-02T04:54:15.150" v="1613" actId="1076"/>
          <ac:spMkLst>
            <pc:docMk/>
            <pc:sldMk cId="931874969" sldId="2204"/>
            <ac:spMk id="7" creationId="{6EC8BD39-D0B5-4DCA-8689-9D9905E60E7B}"/>
          </ac:spMkLst>
        </pc:spChg>
        <pc:spChg chg="mod">
          <ac:chgData name="Long, Weitong" userId="c6662185-7318-410f-97e5-d6e77f6614a1" providerId="ADAL" clId="{714146FE-7A07-4FAD-93E1-156A3F892473}" dt="2023-06-02T04:54:15.150" v="1613" actId="1076"/>
          <ac:spMkLst>
            <pc:docMk/>
            <pc:sldMk cId="931874969" sldId="2204"/>
            <ac:spMk id="8" creationId="{CA8989B3-95F7-49DF-8430-E6DC6AB850AA}"/>
          </ac:spMkLst>
        </pc:spChg>
      </pc:sldChg>
      <pc:sldChg chg="addSp modSp add del mod ord">
        <pc:chgData name="Long, Weitong" userId="c6662185-7318-410f-97e5-d6e77f6614a1" providerId="ADAL" clId="{714146FE-7A07-4FAD-93E1-156A3F892473}" dt="2023-06-02T04:37:00.223" v="1547" actId="47"/>
        <pc:sldMkLst>
          <pc:docMk/>
          <pc:sldMk cId="1477477826" sldId="2204"/>
        </pc:sldMkLst>
        <pc:picChg chg="add mod">
          <ac:chgData name="Long, Weitong" userId="c6662185-7318-410f-97e5-d6e77f6614a1" providerId="ADAL" clId="{714146FE-7A07-4FAD-93E1-156A3F892473}" dt="2023-06-02T04:36:41.646" v="1546" actId="1076"/>
          <ac:picMkLst>
            <pc:docMk/>
            <pc:sldMk cId="1477477826" sldId="2204"/>
            <ac:picMk id="2" creationId="{89693E2E-F5D2-2E74-6831-C0CA399A2949}"/>
          </ac:picMkLst>
        </pc:picChg>
      </pc:sldChg>
      <pc:sldChg chg="modSp add del mod">
        <pc:chgData name="Long, Weitong" userId="c6662185-7318-410f-97e5-d6e77f6614a1" providerId="ADAL" clId="{714146FE-7A07-4FAD-93E1-156A3F892473}" dt="2023-06-02T04:37:01.941" v="1548" actId="47"/>
        <pc:sldMkLst>
          <pc:docMk/>
          <pc:sldMk cId="2206678455" sldId="2205"/>
        </pc:sldMkLst>
        <pc:picChg chg="mod">
          <ac:chgData name="Long, Weitong" userId="c6662185-7318-410f-97e5-d6e77f6614a1" providerId="ADAL" clId="{714146FE-7A07-4FAD-93E1-156A3F892473}" dt="2023-06-02T04:22:05.970" v="1528" actId="1076"/>
          <ac:picMkLst>
            <pc:docMk/>
            <pc:sldMk cId="2206678455" sldId="2205"/>
            <ac:picMk id="19" creationId="{54E7C529-857F-3AED-01DC-811D7DB465A6}"/>
          </ac:picMkLst>
        </pc:picChg>
      </pc:sldChg>
      <pc:sldChg chg="delSp add del mod delAnim">
        <pc:chgData name="Long, Weitong" userId="c6662185-7318-410f-97e5-d6e77f6614a1" providerId="ADAL" clId="{714146FE-7A07-4FAD-93E1-156A3F892473}" dt="2023-06-02T04:18:47.992" v="1500" actId="47"/>
        <pc:sldMkLst>
          <pc:docMk/>
          <pc:sldMk cId="2332680952" sldId="2206"/>
        </pc:sldMkLst>
        <pc:spChg chg="del">
          <ac:chgData name="Long, Weitong" userId="c6662185-7318-410f-97e5-d6e77f6614a1" providerId="ADAL" clId="{714146FE-7A07-4FAD-93E1-156A3F892473}" dt="2023-06-02T04:16:58.302" v="1482" actId="478"/>
          <ac:spMkLst>
            <pc:docMk/>
            <pc:sldMk cId="2332680952" sldId="2206"/>
            <ac:spMk id="20" creationId="{777D4506-6537-0A14-FE7B-F76B92166161}"/>
          </ac:spMkLst>
        </pc:spChg>
        <pc:spChg chg="del">
          <ac:chgData name="Long, Weitong" userId="c6662185-7318-410f-97e5-d6e77f6614a1" providerId="ADAL" clId="{714146FE-7A07-4FAD-93E1-156A3F892473}" dt="2023-06-02T04:16:58.302" v="1482" actId="478"/>
          <ac:spMkLst>
            <pc:docMk/>
            <pc:sldMk cId="2332680952" sldId="2206"/>
            <ac:spMk id="23" creationId="{C118EFD4-0259-208B-FE24-E22AE6E30674}"/>
          </ac:spMkLst>
        </pc:spChg>
        <pc:grpChg chg="del">
          <ac:chgData name="Long, Weitong" userId="c6662185-7318-410f-97e5-d6e77f6614a1" providerId="ADAL" clId="{714146FE-7A07-4FAD-93E1-156A3F892473}" dt="2023-06-02T04:16:58.302" v="1482" actId="478"/>
          <ac:grpSpMkLst>
            <pc:docMk/>
            <pc:sldMk cId="2332680952" sldId="2206"/>
            <ac:grpSpMk id="27" creationId="{AB954C3D-A661-79AD-297F-E79DD027CA9A}"/>
          </ac:grpSpMkLst>
        </pc:grpChg>
        <pc:grpChg chg="del">
          <ac:chgData name="Long, Weitong" userId="c6662185-7318-410f-97e5-d6e77f6614a1" providerId="ADAL" clId="{714146FE-7A07-4FAD-93E1-156A3F892473}" dt="2023-06-02T04:16:58.302" v="1482" actId="478"/>
          <ac:grpSpMkLst>
            <pc:docMk/>
            <pc:sldMk cId="2332680952" sldId="2206"/>
            <ac:grpSpMk id="30" creationId="{D33C8306-7C43-66AF-8FE9-E491FF65421B}"/>
          </ac:grpSpMkLst>
        </pc:grpChg>
        <pc:grpChg chg="del">
          <ac:chgData name="Long, Weitong" userId="c6662185-7318-410f-97e5-d6e77f6614a1" providerId="ADAL" clId="{714146FE-7A07-4FAD-93E1-156A3F892473}" dt="2023-06-02T04:16:58.302" v="1482" actId="478"/>
          <ac:grpSpMkLst>
            <pc:docMk/>
            <pc:sldMk cId="2332680952" sldId="2206"/>
            <ac:grpSpMk id="33" creationId="{A1AF26C8-4F59-696F-E7D2-A1F7C23F7B26}"/>
          </ac:grpSpMkLst>
        </pc:grpChg>
      </pc:sldChg>
      <pc:sldMasterChg chg="modSldLayout">
        <pc:chgData name="Long, Weitong" userId="c6662185-7318-410f-97e5-d6e77f6614a1" providerId="ADAL" clId="{714146FE-7A07-4FAD-93E1-156A3F892473}" dt="2023-05-05T13:07:55.586" v="18" actId="478"/>
        <pc:sldMasterMkLst>
          <pc:docMk/>
          <pc:sldMasterMk cId="0" sldId="2147483648"/>
        </pc:sldMasterMkLst>
        <pc:sldLayoutChg chg="delSp mod">
          <pc:chgData name="Long, Weitong" userId="c6662185-7318-410f-97e5-d6e77f6614a1" providerId="ADAL" clId="{714146FE-7A07-4FAD-93E1-156A3F892473}" dt="2023-05-05T13:06:55.551" v="0" actId="478"/>
          <pc:sldLayoutMkLst>
            <pc:docMk/>
            <pc:sldMasterMk cId="0" sldId="2147483648"/>
            <pc:sldLayoutMk cId="4239833962" sldId="2147483652"/>
          </pc:sldLayoutMkLst>
          <pc:picChg chg="del">
            <ac:chgData name="Long, Weitong" userId="c6662185-7318-410f-97e5-d6e77f6614a1" providerId="ADAL" clId="{714146FE-7A07-4FAD-93E1-156A3F892473}" dt="2023-05-05T13:06:55.551" v="0" actId="478"/>
            <ac:picMkLst>
              <pc:docMk/>
              <pc:sldMasterMk cId="0" sldId="2147483648"/>
              <pc:sldLayoutMk cId="4239833962" sldId="2147483652"/>
              <ac:picMk id="3" creationId="{0A22A33C-692D-441E-A454-85BE859F836C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25.901" v="9" actId="478"/>
          <pc:sldLayoutMkLst>
            <pc:docMk/>
            <pc:sldMasterMk cId="0" sldId="2147483648"/>
            <pc:sldLayoutMk cId="4107234999" sldId="2147483653"/>
          </pc:sldLayoutMkLst>
          <pc:picChg chg="del">
            <ac:chgData name="Long, Weitong" userId="c6662185-7318-410f-97e5-d6e77f6614a1" providerId="ADAL" clId="{714146FE-7A07-4FAD-93E1-156A3F892473}" dt="2023-05-05T13:07:25.901" v="9" actId="478"/>
            <ac:picMkLst>
              <pc:docMk/>
              <pc:sldMasterMk cId="0" sldId="2147483648"/>
              <pc:sldLayoutMk cId="4107234999" sldId="2147483653"/>
              <ac:picMk id="9" creationId="{D51145D8-5FFD-4EEC-BE5F-835F840FA577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53.081" v="17" actId="478"/>
          <pc:sldLayoutMkLst>
            <pc:docMk/>
            <pc:sldMasterMk cId="0" sldId="2147483648"/>
            <pc:sldLayoutMk cId="3203450791" sldId="2147483654"/>
          </pc:sldLayoutMkLst>
          <pc:picChg chg="del">
            <ac:chgData name="Long, Weitong" userId="c6662185-7318-410f-97e5-d6e77f6614a1" providerId="ADAL" clId="{714146FE-7A07-4FAD-93E1-156A3F892473}" dt="2023-05-05T13:07:53.081" v="17" actId="478"/>
            <ac:picMkLst>
              <pc:docMk/>
              <pc:sldMasterMk cId="0" sldId="2147483648"/>
              <pc:sldLayoutMk cId="3203450791" sldId="2147483654"/>
              <ac:picMk id="13" creationId="{649A04AA-1F50-4FCA-8166-533A19470900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28.449" v="10" actId="478"/>
          <pc:sldLayoutMkLst>
            <pc:docMk/>
            <pc:sldMasterMk cId="0" sldId="2147483648"/>
            <pc:sldLayoutMk cId="2791031037" sldId="2147483655"/>
          </pc:sldLayoutMkLst>
          <pc:picChg chg="del">
            <ac:chgData name="Long, Weitong" userId="c6662185-7318-410f-97e5-d6e77f6614a1" providerId="ADAL" clId="{714146FE-7A07-4FAD-93E1-156A3F892473}" dt="2023-05-05T13:07:28.449" v="10" actId="478"/>
            <ac:picMkLst>
              <pc:docMk/>
              <pc:sldMasterMk cId="0" sldId="2147483648"/>
              <pc:sldLayoutMk cId="2791031037" sldId="2147483655"/>
              <ac:picMk id="10" creationId="{78B254BE-55B2-49DF-861D-2F79748560FC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31.754" v="11" actId="478"/>
          <pc:sldLayoutMkLst>
            <pc:docMk/>
            <pc:sldMasterMk cId="0" sldId="2147483648"/>
            <pc:sldLayoutMk cId="2432627638" sldId="2147483656"/>
          </pc:sldLayoutMkLst>
          <pc:picChg chg="del">
            <ac:chgData name="Long, Weitong" userId="c6662185-7318-410f-97e5-d6e77f6614a1" providerId="ADAL" clId="{714146FE-7A07-4FAD-93E1-156A3F892473}" dt="2023-05-05T13:07:31.754" v="11" actId="478"/>
            <ac:picMkLst>
              <pc:docMk/>
              <pc:sldMasterMk cId="0" sldId="2147483648"/>
              <pc:sldLayoutMk cId="2432627638" sldId="2147483656"/>
              <ac:picMk id="8" creationId="{D8DF8BF9-5E55-4B57-9A56-880B73D2B620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34.750" v="12" actId="478"/>
          <pc:sldLayoutMkLst>
            <pc:docMk/>
            <pc:sldMasterMk cId="0" sldId="2147483648"/>
            <pc:sldLayoutMk cId="2178015802" sldId="2147483657"/>
          </pc:sldLayoutMkLst>
          <pc:picChg chg="del">
            <ac:chgData name="Long, Weitong" userId="c6662185-7318-410f-97e5-d6e77f6614a1" providerId="ADAL" clId="{714146FE-7A07-4FAD-93E1-156A3F892473}" dt="2023-05-05T13:07:34.750" v="12" actId="478"/>
            <ac:picMkLst>
              <pc:docMk/>
              <pc:sldMasterMk cId="0" sldId="2147483648"/>
              <pc:sldLayoutMk cId="2178015802" sldId="2147483657"/>
              <ac:picMk id="8" creationId="{6D3B513E-1E91-4110-8661-270D92AF2725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37.620" v="13" actId="478"/>
          <pc:sldLayoutMkLst>
            <pc:docMk/>
            <pc:sldMasterMk cId="0" sldId="2147483648"/>
            <pc:sldLayoutMk cId="2704470918" sldId="2147483659"/>
          </pc:sldLayoutMkLst>
          <pc:picChg chg="del">
            <ac:chgData name="Long, Weitong" userId="c6662185-7318-410f-97e5-d6e77f6614a1" providerId="ADAL" clId="{714146FE-7A07-4FAD-93E1-156A3F892473}" dt="2023-05-05T13:07:37.620" v="13" actId="478"/>
            <ac:picMkLst>
              <pc:docMk/>
              <pc:sldMasterMk cId="0" sldId="2147483648"/>
              <pc:sldLayoutMk cId="2704470918" sldId="2147483659"/>
              <ac:picMk id="8" creationId="{E9505698-53CD-430A-BF7F-A0715AB48578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41.675" v="14" actId="478"/>
          <pc:sldLayoutMkLst>
            <pc:docMk/>
            <pc:sldMasterMk cId="0" sldId="2147483648"/>
            <pc:sldLayoutMk cId="2401582998" sldId="2147483661"/>
          </pc:sldLayoutMkLst>
          <pc:picChg chg="del">
            <ac:chgData name="Long, Weitong" userId="c6662185-7318-410f-97e5-d6e77f6614a1" providerId="ADAL" clId="{714146FE-7A07-4FAD-93E1-156A3F892473}" dt="2023-05-05T13:07:41.675" v="14" actId="478"/>
            <ac:picMkLst>
              <pc:docMk/>
              <pc:sldMasterMk cId="0" sldId="2147483648"/>
              <pc:sldLayoutMk cId="2401582998" sldId="2147483661"/>
              <ac:picMk id="4" creationId="{8EB12BAB-BAE0-44D1-8DD4-9A4D34D8B04C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44.067" v="15" actId="478"/>
          <pc:sldLayoutMkLst>
            <pc:docMk/>
            <pc:sldMasterMk cId="0" sldId="2147483648"/>
            <pc:sldLayoutMk cId="4161377382" sldId="2147483663"/>
          </pc:sldLayoutMkLst>
          <pc:picChg chg="del">
            <ac:chgData name="Long, Weitong" userId="c6662185-7318-410f-97e5-d6e77f6614a1" providerId="ADAL" clId="{714146FE-7A07-4FAD-93E1-156A3F892473}" dt="2023-05-05T13:07:44.067" v="15" actId="478"/>
            <ac:picMkLst>
              <pc:docMk/>
              <pc:sldMasterMk cId="0" sldId="2147483648"/>
              <pc:sldLayoutMk cId="4161377382" sldId="2147483663"/>
              <ac:picMk id="7" creationId="{55B8E9A0-99C5-4C9D-9FF2-9B19F73FAE81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22.150" v="8" actId="478"/>
          <pc:sldLayoutMkLst>
            <pc:docMk/>
            <pc:sldMasterMk cId="0" sldId="2147483648"/>
            <pc:sldLayoutMk cId="3864516944" sldId="2147483664"/>
          </pc:sldLayoutMkLst>
          <pc:picChg chg="del">
            <ac:chgData name="Long, Weitong" userId="c6662185-7318-410f-97e5-d6e77f6614a1" providerId="ADAL" clId="{714146FE-7A07-4FAD-93E1-156A3F892473}" dt="2023-05-05T13:07:22.150" v="8" actId="478"/>
            <ac:picMkLst>
              <pc:docMk/>
              <pc:sldMasterMk cId="0" sldId="2147483648"/>
              <pc:sldLayoutMk cId="3864516944" sldId="2147483664"/>
              <ac:picMk id="14" creationId="{1CF584B3-3F7B-4401-9B66-CF47968B60EE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50.482" v="16" actId="478"/>
          <pc:sldLayoutMkLst>
            <pc:docMk/>
            <pc:sldMasterMk cId="0" sldId="2147483648"/>
            <pc:sldLayoutMk cId="1369337120" sldId="2147483665"/>
          </pc:sldLayoutMkLst>
          <pc:picChg chg="del">
            <ac:chgData name="Long, Weitong" userId="c6662185-7318-410f-97e5-d6e77f6614a1" providerId="ADAL" clId="{714146FE-7A07-4FAD-93E1-156A3F892473}" dt="2023-05-05T13:07:50.482" v="16" actId="478"/>
            <ac:picMkLst>
              <pc:docMk/>
              <pc:sldMasterMk cId="0" sldId="2147483648"/>
              <pc:sldLayoutMk cId="1369337120" sldId="2147483665"/>
              <ac:picMk id="7" creationId="{F9DF4A7B-7113-433B-9C1D-1F7F32EEBD16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55.586" v="18" actId="478"/>
          <pc:sldLayoutMkLst>
            <pc:docMk/>
            <pc:sldMasterMk cId="0" sldId="2147483648"/>
            <pc:sldLayoutMk cId="3911264069" sldId="2147483666"/>
          </pc:sldLayoutMkLst>
          <pc:picChg chg="del">
            <ac:chgData name="Long, Weitong" userId="c6662185-7318-410f-97e5-d6e77f6614a1" providerId="ADAL" clId="{714146FE-7A07-4FAD-93E1-156A3F892473}" dt="2023-05-05T13:07:55.586" v="18" actId="478"/>
            <ac:picMkLst>
              <pc:docMk/>
              <pc:sldMasterMk cId="0" sldId="2147483648"/>
              <pc:sldLayoutMk cId="3911264069" sldId="2147483666"/>
              <ac:picMk id="7" creationId="{59307530-9BA6-4074-A1D0-C6DCEE19EBCA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6:58.758" v="1" actId="478"/>
          <pc:sldLayoutMkLst>
            <pc:docMk/>
            <pc:sldMasterMk cId="0" sldId="2147483648"/>
            <pc:sldLayoutMk cId="2403301044" sldId="2147483667"/>
          </pc:sldLayoutMkLst>
          <pc:picChg chg="del">
            <ac:chgData name="Long, Weitong" userId="c6662185-7318-410f-97e5-d6e77f6614a1" providerId="ADAL" clId="{714146FE-7A07-4FAD-93E1-156A3F892473}" dt="2023-05-05T13:06:58.758" v="1" actId="478"/>
            <ac:picMkLst>
              <pc:docMk/>
              <pc:sldMasterMk cId="0" sldId="2147483648"/>
              <pc:sldLayoutMk cId="2403301044" sldId="2147483667"/>
              <ac:picMk id="7" creationId="{E82A4D20-2DDC-4598-A803-868E346C8CAF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18.944" v="7" actId="478"/>
          <pc:sldLayoutMkLst>
            <pc:docMk/>
            <pc:sldMasterMk cId="0" sldId="2147483648"/>
            <pc:sldLayoutMk cId="32035172" sldId="2147483668"/>
          </pc:sldLayoutMkLst>
          <pc:picChg chg="del">
            <ac:chgData name="Long, Weitong" userId="c6662185-7318-410f-97e5-d6e77f6614a1" providerId="ADAL" clId="{714146FE-7A07-4FAD-93E1-156A3F892473}" dt="2023-05-05T13:07:18.944" v="7" actId="478"/>
            <ac:picMkLst>
              <pc:docMk/>
              <pc:sldMasterMk cId="0" sldId="2147483648"/>
              <pc:sldLayoutMk cId="32035172" sldId="2147483668"/>
              <ac:picMk id="5" creationId="{499BDA9C-9A19-4DCA-B029-F7D218137030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01.387" v="2" actId="478"/>
          <pc:sldLayoutMkLst>
            <pc:docMk/>
            <pc:sldMasterMk cId="0" sldId="2147483648"/>
            <pc:sldLayoutMk cId="1270493174" sldId="2147483669"/>
          </pc:sldLayoutMkLst>
          <pc:picChg chg="del">
            <ac:chgData name="Long, Weitong" userId="c6662185-7318-410f-97e5-d6e77f6614a1" providerId="ADAL" clId="{714146FE-7A07-4FAD-93E1-156A3F892473}" dt="2023-05-05T13:07:01.387" v="2" actId="478"/>
            <ac:picMkLst>
              <pc:docMk/>
              <pc:sldMasterMk cId="0" sldId="2147483648"/>
              <pc:sldLayoutMk cId="1270493174" sldId="2147483669"/>
              <ac:picMk id="7" creationId="{31F2D1BB-67A9-4D65-8BEB-687922AE8885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04.919" v="3" actId="478"/>
          <pc:sldLayoutMkLst>
            <pc:docMk/>
            <pc:sldMasterMk cId="0" sldId="2147483648"/>
            <pc:sldLayoutMk cId="3295017417" sldId="2147483670"/>
          </pc:sldLayoutMkLst>
          <pc:picChg chg="del">
            <ac:chgData name="Long, Weitong" userId="c6662185-7318-410f-97e5-d6e77f6614a1" providerId="ADAL" clId="{714146FE-7A07-4FAD-93E1-156A3F892473}" dt="2023-05-05T13:07:04.919" v="3" actId="478"/>
            <ac:picMkLst>
              <pc:docMk/>
              <pc:sldMasterMk cId="0" sldId="2147483648"/>
              <pc:sldLayoutMk cId="3295017417" sldId="2147483670"/>
              <ac:picMk id="9" creationId="{B772BE93-823C-4A71-9131-4FA659FE6572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07.495" v="4" actId="478"/>
          <pc:sldLayoutMkLst>
            <pc:docMk/>
            <pc:sldMasterMk cId="0" sldId="2147483648"/>
            <pc:sldLayoutMk cId="895406752" sldId="2147483671"/>
          </pc:sldLayoutMkLst>
          <pc:picChg chg="del">
            <ac:chgData name="Long, Weitong" userId="c6662185-7318-410f-97e5-d6e77f6614a1" providerId="ADAL" clId="{714146FE-7A07-4FAD-93E1-156A3F892473}" dt="2023-05-05T13:07:07.495" v="4" actId="478"/>
            <ac:picMkLst>
              <pc:docMk/>
              <pc:sldMasterMk cId="0" sldId="2147483648"/>
              <pc:sldLayoutMk cId="895406752" sldId="2147483671"/>
              <ac:picMk id="9" creationId="{355C9E65-04DB-4605-B5AE-BCA14C8A50BD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10.072" v="5" actId="478"/>
          <pc:sldLayoutMkLst>
            <pc:docMk/>
            <pc:sldMasterMk cId="0" sldId="2147483648"/>
            <pc:sldLayoutMk cId="1628394089" sldId="2147483672"/>
          </pc:sldLayoutMkLst>
          <pc:picChg chg="del">
            <ac:chgData name="Long, Weitong" userId="c6662185-7318-410f-97e5-d6e77f6614a1" providerId="ADAL" clId="{714146FE-7A07-4FAD-93E1-156A3F892473}" dt="2023-05-05T13:07:10.072" v="5" actId="478"/>
            <ac:picMkLst>
              <pc:docMk/>
              <pc:sldMasterMk cId="0" sldId="2147483648"/>
              <pc:sldLayoutMk cId="1628394089" sldId="2147483672"/>
              <ac:picMk id="8" creationId="{ACBBB8C4-9BD1-4F91-B902-1ABCBFFB02E8}"/>
            </ac:picMkLst>
          </pc:picChg>
        </pc:sldLayoutChg>
        <pc:sldLayoutChg chg="delSp mod">
          <pc:chgData name="Long, Weitong" userId="c6662185-7318-410f-97e5-d6e77f6614a1" providerId="ADAL" clId="{714146FE-7A07-4FAD-93E1-156A3F892473}" dt="2023-05-05T13:07:15.996" v="6" actId="478"/>
          <pc:sldLayoutMkLst>
            <pc:docMk/>
            <pc:sldMasterMk cId="0" sldId="2147483648"/>
            <pc:sldLayoutMk cId="460759168" sldId="2147483673"/>
          </pc:sldLayoutMkLst>
          <pc:picChg chg="del">
            <ac:chgData name="Long, Weitong" userId="c6662185-7318-410f-97e5-d6e77f6614a1" providerId="ADAL" clId="{714146FE-7A07-4FAD-93E1-156A3F892473}" dt="2023-05-05T13:07:15.996" v="6" actId="478"/>
            <ac:picMkLst>
              <pc:docMk/>
              <pc:sldMasterMk cId="0" sldId="2147483648"/>
              <pc:sldLayoutMk cId="460759168" sldId="2147483673"/>
              <ac:picMk id="6" creationId="{1B1CF926-81AA-40C2-9A1F-17B5497A9039}"/>
            </ac:picMkLst>
          </pc:picChg>
        </pc:sldLayoutChg>
      </pc:sldMasterChg>
    </pc:docChg>
  </pc:docChgLst>
  <pc:docChgLst>
    <pc:chgData name="Long, Weitong" userId="c6662185-7318-410f-97e5-d6e77f6614a1" providerId="ADAL" clId="{FC9211A3-D331-43B1-B01B-3657802E1C95}"/>
    <pc:docChg chg="modSld">
      <pc:chgData name="Long, Weitong" userId="c6662185-7318-410f-97e5-d6e77f6614a1" providerId="ADAL" clId="{FC9211A3-D331-43B1-B01B-3657802E1C95}" dt="2023-06-21T08:46:35.457" v="13" actId="20577"/>
      <pc:docMkLst>
        <pc:docMk/>
      </pc:docMkLst>
      <pc:sldChg chg="modSp mod">
        <pc:chgData name="Long, Weitong" userId="c6662185-7318-410f-97e5-d6e77f6614a1" providerId="ADAL" clId="{FC9211A3-D331-43B1-B01B-3657802E1C95}" dt="2023-06-21T08:46:35.457" v="13" actId="20577"/>
        <pc:sldMkLst>
          <pc:docMk/>
          <pc:sldMk cId="1983885521" sldId="256"/>
        </pc:sldMkLst>
        <pc:spChg chg="mod">
          <ac:chgData name="Long, Weitong" userId="c6662185-7318-410f-97e5-d6e77f6614a1" providerId="ADAL" clId="{FC9211A3-D331-43B1-B01B-3657802E1C95}" dt="2023-06-21T08:46:35.457" v="13" actId="20577"/>
          <ac:spMkLst>
            <pc:docMk/>
            <pc:sldMk cId="1983885521" sldId="256"/>
            <ac:spMk id="2" creationId="{00000000-0000-0000-0000-000000000000}"/>
          </ac:spMkLst>
        </pc:spChg>
        <pc:spChg chg="mod">
          <ac:chgData name="Long, Weitong" userId="c6662185-7318-410f-97e5-d6e77f6614a1" providerId="ADAL" clId="{FC9211A3-D331-43B1-B01B-3657802E1C95}" dt="2023-06-21T08:45:40.540" v="10" actId="20577"/>
          <ac:spMkLst>
            <pc:docMk/>
            <pc:sldMk cId="1983885521" sldId="256"/>
            <ac:spMk id="5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DFD84A-5040-480A-B1B5-00747EE3A61D}" type="doc">
      <dgm:prSet loTypeId="urn:microsoft.com/office/officeart/2005/8/layout/h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GB"/>
        </a:p>
      </dgm:t>
    </dgm:pt>
    <dgm:pt modelId="{EBCEEFCA-4FBA-44CD-B9AC-577F2942CC9D}">
      <dgm:prSet phldrT="[Text]" custT="1"/>
      <dgm:spPr/>
      <dgm:t>
        <a:bodyPr/>
        <a:lstStyle/>
        <a:p>
          <a:r>
            <a:rPr lang="en-GB" sz="1600" b="1"/>
            <a:t>Dietary structure changes</a:t>
          </a:r>
        </a:p>
      </dgm:t>
    </dgm:pt>
    <dgm:pt modelId="{8A761785-D86B-46FD-B6E7-B4CB2366E286}" type="parTrans" cxnId="{1EA4F776-26B8-480F-AC72-7C0B1D097E68}">
      <dgm:prSet/>
      <dgm:spPr/>
      <dgm:t>
        <a:bodyPr/>
        <a:lstStyle/>
        <a:p>
          <a:endParaRPr lang="en-GB" sz="1200"/>
        </a:p>
      </dgm:t>
    </dgm:pt>
    <dgm:pt modelId="{E6286648-2BAA-4DE9-A918-65081B7DDE20}" type="sibTrans" cxnId="{1EA4F776-26B8-480F-AC72-7C0B1D097E68}">
      <dgm:prSet/>
      <dgm:spPr/>
      <dgm:t>
        <a:bodyPr/>
        <a:lstStyle/>
        <a:p>
          <a:endParaRPr lang="en-GB" sz="1200"/>
        </a:p>
      </dgm:t>
    </dgm:pt>
    <dgm:pt modelId="{04CEB041-A69C-46A5-B1A2-C13EEA213979}">
      <dgm:prSet phldrT="[Text]" custT="1"/>
      <dgm:spPr/>
      <dgm:t>
        <a:bodyPr/>
        <a:lstStyle/>
        <a:p>
          <a:r>
            <a:rPr lang="en-GB" sz="1600"/>
            <a:t>More plant-based food</a:t>
          </a:r>
        </a:p>
      </dgm:t>
    </dgm:pt>
    <dgm:pt modelId="{89A3B4DC-5745-492C-8687-35035C9D1535}" type="parTrans" cxnId="{20034EFE-F996-44B2-95EE-8BB17CDEC4BF}">
      <dgm:prSet/>
      <dgm:spPr/>
      <dgm:t>
        <a:bodyPr/>
        <a:lstStyle/>
        <a:p>
          <a:endParaRPr lang="en-GB" sz="1200"/>
        </a:p>
      </dgm:t>
    </dgm:pt>
    <dgm:pt modelId="{52FC643A-6D50-406C-AA0F-5706538CC1AD}" type="sibTrans" cxnId="{20034EFE-F996-44B2-95EE-8BB17CDEC4BF}">
      <dgm:prSet/>
      <dgm:spPr/>
      <dgm:t>
        <a:bodyPr/>
        <a:lstStyle/>
        <a:p>
          <a:endParaRPr lang="en-GB" sz="1200"/>
        </a:p>
      </dgm:t>
    </dgm:pt>
    <dgm:pt modelId="{4214B86C-9D64-4C36-A431-00FAE7ECBEFB}">
      <dgm:prSet phldrT="[Text]" custT="1"/>
      <dgm:spPr/>
      <dgm:t>
        <a:bodyPr/>
        <a:lstStyle/>
        <a:p>
          <a:r>
            <a:rPr lang="en-GB" sz="1600" b="1"/>
            <a:t>Production technology improvements</a:t>
          </a:r>
        </a:p>
      </dgm:t>
    </dgm:pt>
    <dgm:pt modelId="{9CE7B181-F12E-4CD7-B95D-1ABD00FBB8F6}" type="parTrans" cxnId="{8890E7EC-E5A7-42D7-BC61-DDB6F7D886AB}">
      <dgm:prSet/>
      <dgm:spPr/>
      <dgm:t>
        <a:bodyPr/>
        <a:lstStyle/>
        <a:p>
          <a:endParaRPr lang="en-GB" sz="1200"/>
        </a:p>
      </dgm:t>
    </dgm:pt>
    <dgm:pt modelId="{37C3828F-6F7C-4128-875B-77C023A59D16}" type="sibTrans" cxnId="{8890E7EC-E5A7-42D7-BC61-DDB6F7D886AB}">
      <dgm:prSet/>
      <dgm:spPr/>
      <dgm:t>
        <a:bodyPr/>
        <a:lstStyle/>
        <a:p>
          <a:endParaRPr lang="en-GB" sz="1200"/>
        </a:p>
      </dgm:t>
    </dgm:pt>
    <dgm:pt modelId="{32A3C6E3-9926-4C80-A014-A011FD85414C}">
      <dgm:prSet phldrT="[Text]" custT="1"/>
      <dgm:spPr/>
      <dgm:t>
        <a:bodyPr/>
        <a:lstStyle/>
        <a:p>
          <a:r>
            <a:rPr lang="en-US" sz="1600"/>
            <a:t>Less</a:t>
          </a:r>
          <a:r>
            <a:rPr lang="en-US" sz="1600" baseline="0"/>
            <a:t> emission-intensive production technology</a:t>
          </a:r>
          <a:endParaRPr lang="en-GB" sz="1600"/>
        </a:p>
      </dgm:t>
    </dgm:pt>
    <dgm:pt modelId="{724DA422-38CB-497E-AAFF-E25C09A21869}" type="parTrans" cxnId="{F798BC93-3CE3-41D0-A7C2-90EE793B12DF}">
      <dgm:prSet/>
      <dgm:spPr/>
      <dgm:t>
        <a:bodyPr/>
        <a:lstStyle/>
        <a:p>
          <a:endParaRPr lang="en-GB" sz="1200"/>
        </a:p>
      </dgm:t>
    </dgm:pt>
    <dgm:pt modelId="{06D10F17-3C70-45E5-8C9A-8C923F6B69EC}" type="sibTrans" cxnId="{F798BC93-3CE3-41D0-A7C2-90EE793B12DF}">
      <dgm:prSet/>
      <dgm:spPr/>
      <dgm:t>
        <a:bodyPr/>
        <a:lstStyle/>
        <a:p>
          <a:endParaRPr lang="en-GB" sz="1200"/>
        </a:p>
      </dgm:t>
    </dgm:pt>
    <dgm:pt modelId="{3272D487-B831-46AA-9FDF-100441C29DC0}">
      <dgm:prSet phldrT="[Text]" custT="1"/>
      <dgm:spPr/>
      <dgm:t>
        <a:bodyPr/>
        <a:lstStyle/>
        <a:p>
          <a:r>
            <a:rPr lang="en-GB" sz="1600" b="1"/>
            <a:t>Policy instruments</a:t>
          </a:r>
        </a:p>
      </dgm:t>
    </dgm:pt>
    <dgm:pt modelId="{21737DCC-45E0-4A3B-A5A6-96ACC9AFBDCE}" type="parTrans" cxnId="{8353FCCC-EB0D-4BC3-8B4F-9529A22F3BA7}">
      <dgm:prSet/>
      <dgm:spPr/>
      <dgm:t>
        <a:bodyPr/>
        <a:lstStyle/>
        <a:p>
          <a:endParaRPr lang="en-GB" sz="1200"/>
        </a:p>
      </dgm:t>
    </dgm:pt>
    <dgm:pt modelId="{EF261D8B-CD82-4468-BD82-35F31CD95155}" type="sibTrans" cxnId="{8353FCCC-EB0D-4BC3-8B4F-9529A22F3BA7}">
      <dgm:prSet/>
      <dgm:spPr/>
      <dgm:t>
        <a:bodyPr/>
        <a:lstStyle/>
        <a:p>
          <a:endParaRPr lang="en-GB" sz="1200"/>
        </a:p>
      </dgm:t>
    </dgm:pt>
    <dgm:pt modelId="{EE3BC6AB-A3B5-405A-B789-94AEE12D449F}">
      <dgm:prSet phldrT="[Text]" custT="1"/>
      <dgm:spPr/>
      <dgm:t>
        <a:bodyPr/>
        <a:lstStyle/>
        <a:p>
          <a:r>
            <a:rPr lang="en-GB" sz="1600"/>
            <a:t>Meat tax</a:t>
          </a:r>
        </a:p>
      </dgm:t>
    </dgm:pt>
    <dgm:pt modelId="{4A0E0C1D-D7FE-479D-9842-89F299217538}" type="parTrans" cxnId="{189DB194-4CA1-4C12-8928-3EAA431343D5}">
      <dgm:prSet/>
      <dgm:spPr/>
      <dgm:t>
        <a:bodyPr/>
        <a:lstStyle/>
        <a:p>
          <a:endParaRPr lang="en-GB" sz="1200"/>
        </a:p>
      </dgm:t>
    </dgm:pt>
    <dgm:pt modelId="{62E465A5-3FA1-4B72-9B13-47A1E3C81A1F}" type="sibTrans" cxnId="{189DB194-4CA1-4C12-8928-3EAA431343D5}">
      <dgm:prSet/>
      <dgm:spPr/>
      <dgm:t>
        <a:bodyPr/>
        <a:lstStyle/>
        <a:p>
          <a:endParaRPr lang="en-GB" sz="1200"/>
        </a:p>
      </dgm:t>
    </dgm:pt>
    <dgm:pt modelId="{502211D7-812F-4002-9BCB-08585071652F}">
      <dgm:prSet phldrT="[Text]" custT="1"/>
      <dgm:spPr/>
      <dgm:t>
        <a:bodyPr/>
        <a:lstStyle/>
        <a:p>
          <a:r>
            <a:rPr lang="en-GB" sz="1600"/>
            <a:t>Less food waste</a:t>
          </a:r>
        </a:p>
      </dgm:t>
    </dgm:pt>
    <dgm:pt modelId="{6586F29C-9E9B-4DB7-B499-EC14B7E3CC34}" type="parTrans" cxnId="{5487CA2C-D81E-4AB0-BBB9-BBE582ADCFE5}">
      <dgm:prSet/>
      <dgm:spPr/>
      <dgm:t>
        <a:bodyPr/>
        <a:lstStyle/>
        <a:p>
          <a:endParaRPr lang="en-GB" sz="1200"/>
        </a:p>
      </dgm:t>
    </dgm:pt>
    <dgm:pt modelId="{677E75D9-08F0-40B4-9DA1-CEFBC23DB06C}" type="sibTrans" cxnId="{5487CA2C-D81E-4AB0-BBB9-BBE582ADCFE5}">
      <dgm:prSet/>
      <dgm:spPr/>
      <dgm:t>
        <a:bodyPr/>
        <a:lstStyle/>
        <a:p>
          <a:endParaRPr lang="en-GB" sz="1200"/>
        </a:p>
      </dgm:t>
    </dgm:pt>
    <dgm:pt modelId="{1E885B4D-DB8A-4279-9384-9B9C36EBDE4E}">
      <dgm:prSet phldrT="[Text]" custT="1"/>
      <dgm:spPr/>
      <dgm:t>
        <a:bodyPr/>
        <a:lstStyle/>
        <a:p>
          <a:r>
            <a:rPr lang="en-GB" sz="1600"/>
            <a:t>Manure subsidy</a:t>
          </a:r>
        </a:p>
      </dgm:t>
    </dgm:pt>
    <dgm:pt modelId="{5B3906F8-5C1E-4EA8-8580-FECEE82C685E}" type="parTrans" cxnId="{9D800BF1-E69A-4BA6-9904-799A54342847}">
      <dgm:prSet/>
      <dgm:spPr/>
      <dgm:t>
        <a:bodyPr/>
        <a:lstStyle/>
        <a:p>
          <a:endParaRPr lang="en-GB" sz="1200"/>
        </a:p>
      </dgm:t>
    </dgm:pt>
    <dgm:pt modelId="{126ACC11-99AD-4478-BD51-C394BA95B2E0}" type="sibTrans" cxnId="{9D800BF1-E69A-4BA6-9904-799A54342847}">
      <dgm:prSet/>
      <dgm:spPr/>
      <dgm:t>
        <a:bodyPr/>
        <a:lstStyle/>
        <a:p>
          <a:endParaRPr lang="en-GB" sz="1200"/>
        </a:p>
      </dgm:t>
    </dgm:pt>
    <dgm:pt modelId="{8300DF6C-A360-4CE2-9E63-AC8FCB28746D}">
      <dgm:prSet phldrT="[Text]" custT="1"/>
      <dgm:spPr/>
      <dgm:t>
        <a:bodyPr/>
        <a:lstStyle/>
        <a:p>
          <a:r>
            <a:rPr lang="en-GB" sz="1600"/>
            <a:t>Emission restriction</a:t>
          </a:r>
        </a:p>
      </dgm:t>
    </dgm:pt>
    <dgm:pt modelId="{C1D57888-C7D8-4468-AB00-1732E1B12D3C}" type="sibTrans" cxnId="{EFA619D6-8AE5-4AB2-900A-2B3306229ED8}">
      <dgm:prSet/>
      <dgm:spPr/>
      <dgm:t>
        <a:bodyPr/>
        <a:lstStyle/>
        <a:p>
          <a:endParaRPr lang="en-GB" sz="1200"/>
        </a:p>
      </dgm:t>
    </dgm:pt>
    <dgm:pt modelId="{145B9C4D-DB45-4D0E-9B3F-415C84F377D9}" type="parTrans" cxnId="{EFA619D6-8AE5-4AB2-900A-2B3306229ED8}">
      <dgm:prSet/>
      <dgm:spPr/>
      <dgm:t>
        <a:bodyPr/>
        <a:lstStyle/>
        <a:p>
          <a:endParaRPr lang="en-GB" sz="1200"/>
        </a:p>
      </dgm:t>
    </dgm:pt>
    <dgm:pt modelId="{7C111113-8915-4267-8DAB-4A361957130C}" type="pres">
      <dgm:prSet presAssocID="{B8DFD84A-5040-480A-B1B5-00747EE3A61D}" presName="Name0" presStyleCnt="0">
        <dgm:presLayoutVars>
          <dgm:dir/>
          <dgm:animLvl val="lvl"/>
          <dgm:resizeHandles val="exact"/>
        </dgm:presLayoutVars>
      </dgm:prSet>
      <dgm:spPr/>
    </dgm:pt>
    <dgm:pt modelId="{AB7EF4C8-6060-4772-B852-F90B6F79A667}" type="pres">
      <dgm:prSet presAssocID="{EBCEEFCA-4FBA-44CD-B9AC-577F2942CC9D}" presName="composite" presStyleCnt="0"/>
      <dgm:spPr/>
    </dgm:pt>
    <dgm:pt modelId="{C8B13913-4837-496D-A867-2FC71DD80A8A}" type="pres">
      <dgm:prSet presAssocID="{EBCEEFCA-4FBA-44CD-B9AC-577F2942CC9D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EDCF40D2-0CA5-41FB-B4F1-F79D071652C2}" type="pres">
      <dgm:prSet presAssocID="{EBCEEFCA-4FBA-44CD-B9AC-577F2942CC9D}" presName="desTx" presStyleLbl="alignAccFollowNode1" presStyleIdx="0" presStyleCnt="3">
        <dgm:presLayoutVars>
          <dgm:bulletEnabled val="1"/>
        </dgm:presLayoutVars>
      </dgm:prSet>
      <dgm:spPr/>
    </dgm:pt>
    <dgm:pt modelId="{6D765CDB-1EE4-4A74-8670-D62C07A0CCAB}" type="pres">
      <dgm:prSet presAssocID="{E6286648-2BAA-4DE9-A918-65081B7DDE20}" presName="space" presStyleCnt="0"/>
      <dgm:spPr/>
    </dgm:pt>
    <dgm:pt modelId="{2DD7A259-D072-4E11-BC7A-C8F4164E533D}" type="pres">
      <dgm:prSet presAssocID="{4214B86C-9D64-4C36-A431-00FAE7ECBEFB}" presName="composite" presStyleCnt="0"/>
      <dgm:spPr/>
    </dgm:pt>
    <dgm:pt modelId="{F4992B9A-DE1E-4A1A-972A-C4A0B0694E07}" type="pres">
      <dgm:prSet presAssocID="{4214B86C-9D64-4C36-A431-00FAE7ECBEFB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451FE6A5-CAF7-424E-869B-040155ED7712}" type="pres">
      <dgm:prSet presAssocID="{4214B86C-9D64-4C36-A431-00FAE7ECBEFB}" presName="desTx" presStyleLbl="alignAccFollowNode1" presStyleIdx="1" presStyleCnt="3">
        <dgm:presLayoutVars>
          <dgm:bulletEnabled val="1"/>
        </dgm:presLayoutVars>
      </dgm:prSet>
      <dgm:spPr/>
    </dgm:pt>
    <dgm:pt modelId="{A13871BF-7F4F-413F-9B7F-3021F4801DD7}" type="pres">
      <dgm:prSet presAssocID="{37C3828F-6F7C-4128-875B-77C023A59D16}" presName="space" presStyleCnt="0"/>
      <dgm:spPr/>
    </dgm:pt>
    <dgm:pt modelId="{9B0A1832-E9E1-4003-8F17-5CC6988A7F99}" type="pres">
      <dgm:prSet presAssocID="{3272D487-B831-46AA-9FDF-100441C29DC0}" presName="composite" presStyleCnt="0"/>
      <dgm:spPr/>
    </dgm:pt>
    <dgm:pt modelId="{2A87F7F5-DF54-48EF-8E49-E954A74F21CF}" type="pres">
      <dgm:prSet presAssocID="{3272D487-B831-46AA-9FDF-100441C29D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06F79F61-92EA-4A04-9791-F0892A8D33A2}" type="pres">
      <dgm:prSet presAssocID="{3272D487-B831-46AA-9FDF-100441C29D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A6BBD1C-DDE6-4F8C-9BDF-611DB158049F}" type="presOf" srcId="{1E885B4D-DB8A-4279-9384-9B9C36EBDE4E}" destId="{06F79F61-92EA-4A04-9791-F0892A8D33A2}" srcOrd="0" destOrd="1" presId="urn:microsoft.com/office/officeart/2005/8/layout/hList1"/>
    <dgm:cxn modelId="{588E3822-09A9-45EE-8121-A2D815B104B7}" type="presOf" srcId="{EBCEEFCA-4FBA-44CD-B9AC-577F2942CC9D}" destId="{C8B13913-4837-496D-A867-2FC71DD80A8A}" srcOrd="0" destOrd="0" presId="urn:microsoft.com/office/officeart/2005/8/layout/hList1"/>
    <dgm:cxn modelId="{043E3626-362F-4FAF-9986-85808E5E1C8E}" type="presOf" srcId="{3272D487-B831-46AA-9FDF-100441C29DC0}" destId="{2A87F7F5-DF54-48EF-8E49-E954A74F21CF}" srcOrd="0" destOrd="0" presId="urn:microsoft.com/office/officeart/2005/8/layout/hList1"/>
    <dgm:cxn modelId="{5487CA2C-D81E-4AB0-BBB9-BBE582ADCFE5}" srcId="{EBCEEFCA-4FBA-44CD-B9AC-577F2942CC9D}" destId="{502211D7-812F-4002-9BCB-08585071652F}" srcOrd="1" destOrd="0" parTransId="{6586F29C-9E9B-4DB7-B499-EC14B7E3CC34}" sibTransId="{677E75D9-08F0-40B4-9DA1-CEFBC23DB06C}"/>
    <dgm:cxn modelId="{CD8CFA5D-2DA6-464C-8BBA-5CB4525A8500}" type="presOf" srcId="{EE3BC6AB-A3B5-405A-B789-94AEE12D449F}" destId="{06F79F61-92EA-4A04-9791-F0892A8D33A2}" srcOrd="0" destOrd="0" presId="urn:microsoft.com/office/officeart/2005/8/layout/hList1"/>
    <dgm:cxn modelId="{2E45B356-75F7-4227-9BD7-6479222F707D}" type="presOf" srcId="{4214B86C-9D64-4C36-A431-00FAE7ECBEFB}" destId="{F4992B9A-DE1E-4A1A-972A-C4A0B0694E07}" srcOrd="0" destOrd="0" presId="urn:microsoft.com/office/officeart/2005/8/layout/hList1"/>
    <dgm:cxn modelId="{1EA4F776-26B8-480F-AC72-7C0B1D097E68}" srcId="{B8DFD84A-5040-480A-B1B5-00747EE3A61D}" destId="{EBCEEFCA-4FBA-44CD-B9AC-577F2942CC9D}" srcOrd="0" destOrd="0" parTransId="{8A761785-D86B-46FD-B6E7-B4CB2366E286}" sibTransId="{E6286648-2BAA-4DE9-A918-65081B7DDE20}"/>
    <dgm:cxn modelId="{6446557B-4912-45B6-9CD5-C966656A6EE8}" type="presOf" srcId="{502211D7-812F-4002-9BCB-08585071652F}" destId="{EDCF40D2-0CA5-41FB-B4F1-F79D071652C2}" srcOrd="0" destOrd="1" presId="urn:microsoft.com/office/officeart/2005/8/layout/hList1"/>
    <dgm:cxn modelId="{DBD9D582-474E-4375-9B25-D5AF424279D6}" type="presOf" srcId="{32A3C6E3-9926-4C80-A014-A011FD85414C}" destId="{451FE6A5-CAF7-424E-869B-040155ED7712}" srcOrd="0" destOrd="0" presId="urn:microsoft.com/office/officeart/2005/8/layout/hList1"/>
    <dgm:cxn modelId="{F798BC93-3CE3-41D0-A7C2-90EE793B12DF}" srcId="{4214B86C-9D64-4C36-A431-00FAE7ECBEFB}" destId="{32A3C6E3-9926-4C80-A014-A011FD85414C}" srcOrd="0" destOrd="0" parTransId="{724DA422-38CB-497E-AAFF-E25C09A21869}" sibTransId="{06D10F17-3C70-45E5-8C9A-8C923F6B69EC}"/>
    <dgm:cxn modelId="{189DB194-4CA1-4C12-8928-3EAA431343D5}" srcId="{3272D487-B831-46AA-9FDF-100441C29DC0}" destId="{EE3BC6AB-A3B5-405A-B789-94AEE12D449F}" srcOrd="0" destOrd="0" parTransId="{4A0E0C1D-D7FE-479D-9842-89F299217538}" sibTransId="{62E465A5-3FA1-4B72-9B13-47A1E3C81A1F}"/>
    <dgm:cxn modelId="{8CB487A7-C419-4C79-83DA-936A882EEAC7}" type="presOf" srcId="{8300DF6C-A360-4CE2-9E63-AC8FCB28746D}" destId="{06F79F61-92EA-4A04-9791-F0892A8D33A2}" srcOrd="0" destOrd="2" presId="urn:microsoft.com/office/officeart/2005/8/layout/hList1"/>
    <dgm:cxn modelId="{57D49BB8-0E8D-4DF1-914A-104BEAC8945D}" type="presOf" srcId="{04CEB041-A69C-46A5-B1A2-C13EEA213979}" destId="{EDCF40D2-0CA5-41FB-B4F1-F79D071652C2}" srcOrd="0" destOrd="0" presId="urn:microsoft.com/office/officeart/2005/8/layout/hList1"/>
    <dgm:cxn modelId="{BB627AC7-E519-4351-AFF1-AF9F5F19DFD7}" type="presOf" srcId="{B8DFD84A-5040-480A-B1B5-00747EE3A61D}" destId="{7C111113-8915-4267-8DAB-4A361957130C}" srcOrd="0" destOrd="0" presId="urn:microsoft.com/office/officeart/2005/8/layout/hList1"/>
    <dgm:cxn modelId="{8353FCCC-EB0D-4BC3-8B4F-9529A22F3BA7}" srcId="{B8DFD84A-5040-480A-B1B5-00747EE3A61D}" destId="{3272D487-B831-46AA-9FDF-100441C29DC0}" srcOrd="2" destOrd="0" parTransId="{21737DCC-45E0-4A3B-A5A6-96ACC9AFBDCE}" sibTransId="{EF261D8B-CD82-4468-BD82-35F31CD95155}"/>
    <dgm:cxn modelId="{EFA619D6-8AE5-4AB2-900A-2B3306229ED8}" srcId="{3272D487-B831-46AA-9FDF-100441C29DC0}" destId="{8300DF6C-A360-4CE2-9E63-AC8FCB28746D}" srcOrd="2" destOrd="0" parTransId="{145B9C4D-DB45-4D0E-9B3F-415C84F377D9}" sibTransId="{C1D57888-C7D8-4468-AB00-1732E1B12D3C}"/>
    <dgm:cxn modelId="{8890E7EC-E5A7-42D7-BC61-DDB6F7D886AB}" srcId="{B8DFD84A-5040-480A-B1B5-00747EE3A61D}" destId="{4214B86C-9D64-4C36-A431-00FAE7ECBEFB}" srcOrd="1" destOrd="0" parTransId="{9CE7B181-F12E-4CD7-B95D-1ABD00FBB8F6}" sibTransId="{37C3828F-6F7C-4128-875B-77C023A59D16}"/>
    <dgm:cxn modelId="{9D800BF1-E69A-4BA6-9904-799A54342847}" srcId="{3272D487-B831-46AA-9FDF-100441C29DC0}" destId="{1E885B4D-DB8A-4279-9384-9B9C36EBDE4E}" srcOrd="1" destOrd="0" parTransId="{5B3906F8-5C1E-4EA8-8580-FECEE82C685E}" sibTransId="{126ACC11-99AD-4478-BD51-C394BA95B2E0}"/>
    <dgm:cxn modelId="{20034EFE-F996-44B2-95EE-8BB17CDEC4BF}" srcId="{EBCEEFCA-4FBA-44CD-B9AC-577F2942CC9D}" destId="{04CEB041-A69C-46A5-B1A2-C13EEA213979}" srcOrd="0" destOrd="0" parTransId="{89A3B4DC-5745-492C-8687-35035C9D1535}" sibTransId="{52FC643A-6D50-406C-AA0F-5706538CC1AD}"/>
    <dgm:cxn modelId="{9051F2D3-C45D-4CAD-9BDE-A1BC535ACC22}" type="presParOf" srcId="{7C111113-8915-4267-8DAB-4A361957130C}" destId="{AB7EF4C8-6060-4772-B852-F90B6F79A667}" srcOrd="0" destOrd="0" presId="urn:microsoft.com/office/officeart/2005/8/layout/hList1"/>
    <dgm:cxn modelId="{DCA75AFB-5764-4EBC-942F-969C17E4E394}" type="presParOf" srcId="{AB7EF4C8-6060-4772-B852-F90B6F79A667}" destId="{C8B13913-4837-496D-A867-2FC71DD80A8A}" srcOrd="0" destOrd="0" presId="urn:microsoft.com/office/officeart/2005/8/layout/hList1"/>
    <dgm:cxn modelId="{92C88D4D-8BD3-48EC-80E9-38963894FA03}" type="presParOf" srcId="{AB7EF4C8-6060-4772-B852-F90B6F79A667}" destId="{EDCF40D2-0CA5-41FB-B4F1-F79D071652C2}" srcOrd="1" destOrd="0" presId="urn:microsoft.com/office/officeart/2005/8/layout/hList1"/>
    <dgm:cxn modelId="{A4E0C300-B603-4D5F-A9A7-D2E60653AE12}" type="presParOf" srcId="{7C111113-8915-4267-8DAB-4A361957130C}" destId="{6D765CDB-1EE4-4A74-8670-D62C07A0CCAB}" srcOrd="1" destOrd="0" presId="urn:microsoft.com/office/officeart/2005/8/layout/hList1"/>
    <dgm:cxn modelId="{992C240D-9102-4564-BA07-1D250F87EDA6}" type="presParOf" srcId="{7C111113-8915-4267-8DAB-4A361957130C}" destId="{2DD7A259-D072-4E11-BC7A-C8F4164E533D}" srcOrd="2" destOrd="0" presId="urn:microsoft.com/office/officeart/2005/8/layout/hList1"/>
    <dgm:cxn modelId="{04C496E2-F5E1-41F3-B811-BF97991ED95A}" type="presParOf" srcId="{2DD7A259-D072-4E11-BC7A-C8F4164E533D}" destId="{F4992B9A-DE1E-4A1A-972A-C4A0B0694E07}" srcOrd="0" destOrd="0" presId="urn:microsoft.com/office/officeart/2005/8/layout/hList1"/>
    <dgm:cxn modelId="{BC2F5F31-50A1-4A96-97F3-ECCF91CCA9E4}" type="presParOf" srcId="{2DD7A259-D072-4E11-BC7A-C8F4164E533D}" destId="{451FE6A5-CAF7-424E-869B-040155ED7712}" srcOrd="1" destOrd="0" presId="urn:microsoft.com/office/officeart/2005/8/layout/hList1"/>
    <dgm:cxn modelId="{25D2037A-CAD4-43DE-8097-06B161FBD419}" type="presParOf" srcId="{7C111113-8915-4267-8DAB-4A361957130C}" destId="{A13871BF-7F4F-413F-9B7F-3021F4801DD7}" srcOrd="3" destOrd="0" presId="urn:microsoft.com/office/officeart/2005/8/layout/hList1"/>
    <dgm:cxn modelId="{6822793B-D442-4974-9A50-41C1CA10098D}" type="presParOf" srcId="{7C111113-8915-4267-8DAB-4A361957130C}" destId="{9B0A1832-E9E1-4003-8F17-5CC6988A7F99}" srcOrd="4" destOrd="0" presId="urn:microsoft.com/office/officeart/2005/8/layout/hList1"/>
    <dgm:cxn modelId="{F6E69225-B747-4CA8-A22E-816D90488959}" type="presParOf" srcId="{9B0A1832-E9E1-4003-8F17-5CC6988A7F99}" destId="{2A87F7F5-DF54-48EF-8E49-E954A74F21CF}" srcOrd="0" destOrd="0" presId="urn:microsoft.com/office/officeart/2005/8/layout/hList1"/>
    <dgm:cxn modelId="{F78D4F68-A247-4B63-A0C9-F0060745B12B}" type="presParOf" srcId="{9B0A1832-E9E1-4003-8F17-5CC6988A7F99}" destId="{06F79F61-92EA-4A04-9791-F0892A8D33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B13913-4837-496D-A867-2FC71DD80A8A}">
      <dsp:nvSpPr>
        <dsp:cNvPr id="0" name=""/>
        <dsp:cNvSpPr/>
      </dsp:nvSpPr>
      <dsp:spPr>
        <a:xfrm>
          <a:off x="2603" y="23177"/>
          <a:ext cx="2538168" cy="864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Dietary structure changes</a:t>
          </a:r>
        </a:p>
      </dsp:txBody>
      <dsp:txXfrm>
        <a:off x="2603" y="23177"/>
        <a:ext cx="2538168" cy="864000"/>
      </dsp:txXfrm>
    </dsp:sp>
    <dsp:sp modelId="{EDCF40D2-0CA5-41FB-B4F1-F79D071652C2}">
      <dsp:nvSpPr>
        <dsp:cNvPr id="0" name=""/>
        <dsp:cNvSpPr/>
      </dsp:nvSpPr>
      <dsp:spPr>
        <a:xfrm>
          <a:off x="2603" y="887177"/>
          <a:ext cx="2538168" cy="13176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More plant-based food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Less food waste</a:t>
          </a:r>
        </a:p>
      </dsp:txBody>
      <dsp:txXfrm>
        <a:off x="2603" y="887177"/>
        <a:ext cx="2538168" cy="1317600"/>
      </dsp:txXfrm>
    </dsp:sp>
    <dsp:sp modelId="{F4992B9A-DE1E-4A1A-972A-C4A0B0694E07}">
      <dsp:nvSpPr>
        <dsp:cNvPr id="0" name=""/>
        <dsp:cNvSpPr/>
      </dsp:nvSpPr>
      <dsp:spPr>
        <a:xfrm>
          <a:off x="2896115" y="23177"/>
          <a:ext cx="2538168" cy="864000"/>
        </a:xfrm>
        <a:prstGeom prst="rect">
          <a:avLst/>
        </a:prstGeom>
        <a:solidFill>
          <a:schemeClr val="accent3">
            <a:hueOff val="-454929"/>
            <a:satOff val="44210"/>
            <a:lumOff val="-15687"/>
            <a:alphaOff val="0"/>
          </a:schemeClr>
        </a:solidFill>
        <a:ln w="25400" cap="flat" cmpd="sng" algn="ctr">
          <a:solidFill>
            <a:schemeClr val="accent3">
              <a:hueOff val="-454929"/>
              <a:satOff val="44210"/>
              <a:lumOff val="-1568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Production technology improvements</a:t>
          </a:r>
        </a:p>
      </dsp:txBody>
      <dsp:txXfrm>
        <a:off x="2896115" y="23177"/>
        <a:ext cx="2538168" cy="864000"/>
      </dsp:txXfrm>
    </dsp:sp>
    <dsp:sp modelId="{451FE6A5-CAF7-424E-869B-040155ED7712}">
      <dsp:nvSpPr>
        <dsp:cNvPr id="0" name=""/>
        <dsp:cNvSpPr/>
      </dsp:nvSpPr>
      <dsp:spPr>
        <a:xfrm>
          <a:off x="2896115" y="887177"/>
          <a:ext cx="2538168" cy="1317600"/>
        </a:xfrm>
        <a:prstGeom prst="rect">
          <a:avLst/>
        </a:prstGeom>
        <a:solidFill>
          <a:schemeClr val="accent3">
            <a:tint val="40000"/>
            <a:alpha val="90000"/>
            <a:hueOff val="-910992"/>
            <a:satOff val="44731"/>
            <a:lumOff val="-163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-910992"/>
              <a:satOff val="44731"/>
              <a:lumOff val="-16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Less</a:t>
          </a:r>
          <a:r>
            <a:rPr lang="en-US" sz="1600" kern="1200" baseline="0"/>
            <a:t> emission-intensive production technology</a:t>
          </a:r>
          <a:endParaRPr lang="en-GB" sz="1600" kern="1200"/>
        </a:p>
      </dsp:txBody>
      <dsp:txXfrm>
        <a:off x="2896115" y="887177"/>
        <a:ext cx="2538168" cy="1317600"/>
      </dsp:txXfrm>
    </dsp:sp>
    <dsp:sp modelId="{2A87F7F5-DF54-48EF-8E49-E954A74F21CF}">
      <dsp:nvSpPr>
        <dsp:cNvPr id="0" name=""/>
        <dsp:cNvSpPr/>
      </dsp:nvSpPr>
      <dsp:spPr>
        <a:xfrm>
          <a:off x="5789627" y="23177"/>
          <a:ext cx="2538168" cy="864000"/>
        </a:xfrm>
        <a:prstGeom prst="rect">
          <a:avLst/>
        </a:prstGeom>
        <a:solidFill>
          <a:schemeClr val="accent3">
            <a:hueOff val="-909858"/>
            <a:satOff val="88421"/>
            <a:lumOff val="-31373"/>
            <a:alphaOff val="0"/>
          </a:schemeClr>
        </a:solidFill>
        <a:ln w="25400" cap="flat" cmpd="sng" algn="ctr">
          <a:solidFill>
            <a:schemeClr val="accent3">
              <a:hueOff val="-909858"/>
              <a:satOff val="88421"/>
              <a:lumOff val="-3137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/>
            <a:t>Policy instruments</a:t>
          </a:r>
        </a:p>
      </dsp:txBody>
      <dsp:txXfrm>
        <a:off x="5789627" y="23177"/>
        <a:ext cx="2538168" cy="864000"/>
      </dsp:txXfrm>
    </dsp:sp>
    <dsp:sp modelId="{06F79F61-92EA-4A04-9791-F0892A8D33A2}">
      <dsp:nvSpPr>
        <dsp:cNvPr id="0" name=""/>
        <dsp:cNvSpPr/>
      </dsp:nvSpPr>
      <dsp:spPr>
        <a:xfrm>
          <a:off x="5789627" y="887177"/>
          <a:ext cx="2538168" cy="1317600"/>
        </a:xfrm>
        <a:prstGeom prst="rect">
          <a:avLst/>
        </a:prstGeom>
        <a:solidFill>
          <a:schemeClr val="accent3">
            <a:tint val="40000"/>
            <a:alpha val="90000"/>
            <a:hueOff val="-1821984"/>
            <a:satOff val="89462"/>
            <a:lumOff val="-326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-1821984"/>
              <a:satOff val="89462"/>
              <a:lumOff val="-326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Meat tax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Manure subsidy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600" kern="1200"/>
            <a:t>Emission restriction</a:t>
          </a:r>
        </a:p>
      </dsp:txBody>
      <dsp:txXfrm>
        <a:off x="5789627" y="887177"/>
        <a:ext cx="2538168" cy="13176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18-5-2024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8162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133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60566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40DD-2F39-4875-B1C1-EB75B3D1CA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5130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40DD-2F39-4875-B1C1-EB75B3D1CA1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5519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40DD-2F39-4875-B1C1-EB75B3D1CA1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672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1762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9C40DD-2F39-4875-B1C1-EB75B3D1CA1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425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19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561600" y="169210"/>
            <a:ext cx="3816000" cy="987200"/>
          </a:xfrm>
        </p:spPr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607588" y="170100"/>
            <a:ext cx="4284000" cy="4284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78944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337175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15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3507017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17" name="Tijdelijke aanduiding voor tekst 21"/>
          <p:cNvSpPr>
            <a:spLocks noGrp="1"/>
          </p:cNvSpPr>
          <p:nvPr>
            <p:ph type="body" sz="quarter" idx="26"/>
          </p:nvPr>
        </p:nvSpPr>
        <p:spPr>
          <a:xfrm>
            <a:off x="6215589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7"/>
          </p:nvPr>
        </p:nvSpPr>
        <p:spPr>
          <a:xfrm>
            <a:off x="3364454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4059604" cy="298786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474463"/>
            <a:ext cx="4060800" cy="298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8745" y="1107712"/>
            <a:ext cx="8274430" cy="334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5950" y="166688"/>
            <a:ext cx="4032000" cy="42903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59588" y="166688"/>
            <a:ext cx="4032000" cy="428966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1" y="0"/>
            <a:ext cx="9143999" cy="51435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 bwMode="white">
          <a:xfrm>
            <a:off x="561600" y="172641"/>
            <a:ext cx="8330400" cy="576832"/>
          </a:xfrm>
          <a:noFill/>
          <a:ln w="0"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Klik om de stijl te bewerken</a:t>
            </a:r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98238" y="1365481"/>
            <a:ext cx="8394937" cy="3092400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620713" y="1473200"/>
            <a:ext cx="8272462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61600" y="169210"/>
            <a:ext cx="3816000" cy="987200"/>
          </a:xfrm>
        </p:spPr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6" name="Tijdelijke aanduiding voor afbeelding 24"/>
          <p:cNvSpPr>
            <a:spLocks noGrp="1"/>
          </p:cNvSpPr>
          <p:nvPr>
            <p:ph type="pic" sz="quarter" idx="19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logo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9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logo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10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logo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11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logo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561600" y="169210"/>
            <a:ext cx="3816000" cy="987200"/>
          </a:xfrm>
        </p:spPr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858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8401" y="1474788"/>
            <a:ext cx="4051491" cy="298608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</a:t>
            </a:r>
            <a:r>
              <a:rPr lang="en-GB" noProof="0" err="1"/>
              <a:t>afbeelding</a:t>
            </a:r>
            <a:r>
              <a:rPr lang="en-GB" noProof="0"/>
              <a:t> wilt </a:t>
            </a:r>
            <a:r>
              <a:rPr lang="en-GB" noProof="0" err="1"/>
              <a:t>toevoegen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364830"/>
            <a:ext cx="4102100" cy="309763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473200"/>
            <a:ext cx="4102100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5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logo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16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logo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17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logo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18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err="1"/>
              <a:t>Klik</a:t>
            </a:r>
            <a:r>
              <a:rPr lang="en-GB" noProof="0"/>
              <a:t> op het pictogram </a:t>
            </a:r>
            <a:r>
              <a:rPr lang="en-GB" noProof="0" err="1"/>
              <a:t>als</a:t>
            </a:r>
            <a:r>
              <a:rPr lang="en-GB" noProof="0"/>
              <a:t> u </a:t>
            </a:r>
            <a:r>
              <a:rPr lang="en-GB" noProof="0" err="1"/>
              <a:t>een</a:t>
            </a:r>
            <a:r>
              <a:rPr lang="en-GB" noProof="0"/>
              <a:t> logo wilt </a:t>
            </a:r>
            <a:r>
              <a:rPr lang="en-GB" noProof="0" err="1"/>
              <a:t>toevoegen</a:t>
            </a:r>
            <a:endParaRPr lang="en-GB" noProof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</a:p>
        </p:txBody>
      </p:sp>
      <p:sp>
        <p:nvSpPr>
          <p:cNvPr id="2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ijdelijke aanduiding voor afbeelding 24"/>
          <p:cNvSpPr>
            <a:spLocks noGrp="1" noChangeAspect="1"/>
          </p:cNvSpPr>
          <p:nvPr>
            <p:ph type="pic" sz="quarter" idx="28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28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561600" y="169210"/>
            <a:ext cx="8330400" cy="576832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</p:spPr>
        <p:txBody>
          <a:bodyPr vert="horz" wrap="square" lIns="18000" tIns="18000" rIns="91440" bIns="180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stijl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501567" y="1368000"/>
            <a:ext cx="8391607" cy="30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endParaRPr lang="en-GB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463600" y="4773600"/>
            <a:ext cx="468000" cy="123188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lnSpc>
                <a:spcPts val="900"/>
              </a:lnSpc>
              <a:defRPr lang="nl-NL" sz="800" smtClean="0">
                <a:latin typeface="Verdana" pitchFamily="34" charset="0"/>
              </a:defRPr>
            </a:lvl1pPr>
          </a:lstStyle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33886-C83F-4441-8773-3FD0CB7916EE}"/>
              </a:ext>
            </a:extLst>
          </p:cNvPr>
          <p:cNvPicPr>
            <a:picLocks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hf hdr="0" ftr="0" dt="0"/>
  <p:txStyles>
    <p:titleStyle>
      <a:lvl1pPr algn="l" rtl="0" fontAlgn="base">
        <a:lnSpc>
          <a:spcPts val="3200"/>
        </a:lnSpc>
        <a:spcBef>
          <a:spcPct val="0"/>
        </a:spcBef>
        <a:spcAft>
          <a:spcPct val="0"/>
        </a:spcAft>
        <a:defRPr sz="26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400"/>
        </a:lnSpc>
        <a:spcBef>
          <a:spcPts val="11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400"/>
        </a:lnSpc>
        <a:spcBef>
          <a:spcPts val="9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weitong.long@wur.n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hyperlink" Target="http://www.thebluediamondgallery.com/handwriting/p/policy.html" TargetMode="External"/><Relationship Id="rId5" Type="http://schemas.openxmlformats.org/officeDocument/2006/relationships/diagramColors" Target="../diagrams/colors1.xml"/><Relationship Id="rId10" Type="http://schemas.openxmlformats.org/officeDocument/2006/relationships/image" Target="../media/image20.jpeg"/><Relationship Id="rId4" Type="http://schemas.openxmlformats.org/officeDocument/2006/relationships/diagramQuickStyle" Target="../diagrams/quickStyle1.xml"/><Relationship Id="rId9" Type="http://schemas.openxmlformats.org/officeDocument/2006/relationships/hyperlink" Target="https://www.freepngimg.com/png/32334-technology-transparent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973928"/>
          </a:xfr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</p:spPr>
        <p:txBody>
          <a:bodyPr vert="horz" wrap="square" lIns="18000" tIns="18000" rIns="91440" bIns="180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Integrated environmental-economic modelling of sustainable food systems in China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21"/>
          </p:nvPr>
        </p:nvSpPr>
        <p:spPr>
          <a:xfrm>
            <a:off x="561600" y="1409478"/>
            <a:ext cx="8385731" cy="1397569"/>
          </a:xfrm>
        </p:spPr>
        <p:txBody>
          <a:bodyPr/>
          <a:lstStyle/>
          <a:p>
            <a:r>
              <a:rPr lang="en-GB" sz="1400" dirty="0"/>
              <a:t>PhD candidate: Weitong Long</a:t>
            </a:r>
          </a:p>
          <a:p>
            <a:r>
              <a:rPr lang="en-GB" sz="1400" dirty="0"/>
              <a:t>Supervisors: </a:t>
            </a:r>
            <a:r>
              <a:rPr lang="en-GB" sz="1400" dirty="0" err="1"/>
              <a:t>Dr.</a:t>
            </a:r>
            <a:r>
              <a:rPr lang="en-GB" sz="1400" dirty="0"/>
              <a:t> Xueqin Zhu, </a:t>
            </a:r>
            <a:r>
              <a:rPr lang="en-GB" sz="1400" dirty="0" err="1"/>
              <a:t>Dr.</a:t>
            </a:r>
            <a:r>
              <a:rPr lang="en-GB" sz="1400" dirty="0"/>
              <a:t> Hans-Peter </a:t>
            </a:r>
            <a:r>
              <a:rPr lang="en-GB" sz="1400" dirty="0" err="1"/>
              <a:t>Weikard</a:t>
            </a:r>
            <a:r>
              <a:rPr lang="en-GB" sz="1400" dirty="0"/>
              <a:t>, Prof. Oene Oenema, </a:t>
            </a:r>
            <a:r>
              <a:rPr lang="en-GB" sz="1400" dirty="0" err="1"/>
              <a:t>Dr.</a:t>
            </a:r>
            <a:r>
              <a:rPr lang="en-GB" sz="1400" dirty="0"/>
              <a:t> Yong Hou</a:t>
            </a:r>
          </a:p>
          <a:p>
            <a:r>
              <a:rPr lang="en-GB" sz="1400" dirty="0"/>
              <a:t>Jul, 2023</a:t>
            </a:r>
          </a:p>
        </p:txBody>
      </p:sp>
      <p:pic>
        <p:nvPicPr>
          <p:cNvPr id="19" name="Tijdelijke aanduiding voor afbeelding 15">
            <a:extLst>
              <a:ext uri="{FF2B5EF4-FFF2-40B4-BE49-F238E27FC236}">
                <a16:creationId xmlns:a16="http://schemas.microsoft.com/office/drawing/2014/main" id="{ABE9B50C-2312-4854-A867-00396BDBF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17778" y="2481044"/>
            <a:ext cx="2018603" cy="2018603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Tijdelijke aanduiding voor afbeelding 15">
            <a:extLst>
              <a:ext uri="{FF2B5EF4-FFF2-40B4-BE49-F238E27FC236}">
                <a16:creationId xmlns:a16="http://schemas.microsoft.com/office/drawing/2014/main" id="{9D81E8C0-FC81-46F3-B12D-607EC93FE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9677" y="2481044"/>
            <a:ext cx="2018603" cy="2018603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A357E5-81A2-4CFD-B3B5-5E029A77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9912" y="2481044"/>
            <a:ext cx="2027517" cy="20186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CE9495-B6D7-4D5D-A62F-C08E05F2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801" y="3064897"/>
            <a:ext cx="2048934" cy="1150063"/>
          </a:xfrm>
          <a:prstGeom prst="rect">
            <a:avLst/>
          </a:prstGeom>
        </p:spPr>
      </p:pic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AB7D8EEE-3FF1-463A-AF98-AF6D99FE3971}"/>
              </a:ext>
            </a:extLst>
          </p:cNvPr>
          <p:cNvSpPr txBox="1">
            <a:spLocks/>
          </p:cNvSpPr>
          <p:nvPr/>
        </p:nvSpPr>
        <p:spPr>
          <a:xfrm>
            <a:off x="8463600" y="4773600"/>
            <a:ext cx="468000" cy="123188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r">
              <a:lnSpc>
                <a:spcPts val="900"/>
              </a:lnSpc>
              <a:defRPr lang="nl-NL" sz="800" smtClean="0">
                <a:latin typeface="Verdan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F25965E0-7062-474C-8671-DB3A3CE669B0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38855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A98C7A-186F-4A70-8711-92A19AD4C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987200"/>
          </a:xfrm>
        </p:spPr>
        <p:txBody>
          <a:bodyPr/>
          <a:lstStyle/>
          <a:p>
            <a:r>
              <a:rPr lang="en-US"/>
              <a:t>The welfare format of  </a:t>
            </a:r>
            <a:r>
              <a:rPr lang="en-GB"/>
              <a:t>applied general equilibrium (AGE)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3744B-E154-4AD2-AC60-5C80370C307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10</a:t>
            </a:fld>
            <a:endParaRPr lang="en-GB"/>
          </a:p>
        </p:txBody>
      </p:sp>
      <p:sp>
        <p:nvSpPr>
          <p:cNvPr id="5" name="矩形: 圆角 6">
            <a:extLst>
              <a:ext uri="{FF2B5EF4-FFF2-40B4-BE49-F238E27FC236}">
                <a16:creationId xmlns:a16="http://schemas.microsoft.com/office/drawing/2014/main" id="{52EC43A0-70BF-4EA1-8F6B-965BA3FADEC8}"/>
              </a:ext>
            </a:extLst>
          </p:cNvPr>
          <p:cNvSpPr/>
          <p:nvPr/>
        </p:nvSpPr>
        <p:spPr>
          <a:xfrm>
            <a:off x="561600" y="1434988"/>
            <a:ext cx="7997637" cy="47203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>
                <a:solidFill>
                  <a:schemeClr val="tx1"/>
                </a:solidFill>
              </a:rPr>
              <a:t>Social welfare </a:t>
            </a:r>
            <a:r>
              <a:rPr lang="en-US" altLang="zh-CN" sz="2000">
                <a:solidFill>
                  <a:schemeClr val="tx1"/>
                </a:solidFill>
              </a:rPr>
              <a:t>is the “</a:t>
            </a:r>
            <a:r>
              <a:rPr lang="en-US" altLang="zh-CN" sz="2000" u="sng">
                <a:solidFill>
                  <a:schemeClr val="tx1"/>
                </a:solidFill>
              </a:rPr>
              <a:t>collective utility</a:t>
            </a:r>
            <a:r>
              <a:rPr lang="en-US" altLang="zh-CN" sz="2000">
                <a:solidFill>
                  <a:schemeClr val="tx1"/>
                </a:solidFill>
              </a:rPr>
              <a:t>” of all consumers. </a:t>
            </a:r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DC511E4E-A15F-4018-A3A8-C625C2CC87F3}"/>
              </a:ext>
            </a:extLst>
          </p:cNvPr>
          <p:cNvSpPr txBox="1"/>
          <p:nvPr/>
        </p:nvSpPr>
        <p:spPr>
          <a:xfrm>
            <a:off x="561600" y="1910079"/>
            <a:ext cx="2522956" cy="302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100">
                <a:latin typeface="Verdana" pitchFamily="34" charset="0"/>
              </a:rPr>
              <a:t>(</a:t>
            </a:r>
            <a:r>
              <a:rPr lang="da-DK" altLang="zh-CN" sz="1100">
                <a:latin typeface="Verdana" pitchFamily="34" charset="0"/>
              </a:rPr>
              <a:t>Pollak, R. et al., 1979, QJE</a:t>
            </a:r>
            <a:r>
              <a:rPr lang="en-US" altLang="zh-CN" sz="1100">
                <a:latin typeface="Verdana" pitchFamily="34" charset="0"/>
              </a:rPr>
              <a:t>)</a:t>
            </a:r>
            <a:endParaRPr lang="zh-CN" altLang="en-US" sz="1100" err="1">
              <a:latin typeface="Verdana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7E703EE-E40D-4218-BD92-70EFBC631EFB}"/>
              </a:ext>
            </a:extLst>
          </p:cNvPr>
          <p:cNvGrpSpPr/>
          <p:nvPr/>
        </p:nvGrpSpPr>
        <p:grpSpPr>
          <a:xfrm>
            <a:off x="5029253" y="2132971"/>
            <a:ext cx="3712683" cy="1284989"/>
            <a:chOff x="6133585" y="2623560"/>
            <a:chExt cx="5181104" cy="153594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BA09226-6591-416F-A64E-B9C66AA5F907}"/>
                </a:ext>
              </a:extLst>
            </p:cNvPr>
            <p:cNvGrpSpPr/>
            <p:nvPr/>
          </p:nvGrpSpPr>
          <p:grpSpPr>
            <a:xfrm>
              <a:off x="7751832" y="2623560"/>
              <a:ext cx="3562857" cy="1213040"/>
              <a:chOff x="7706678" y="2559013"/>
              <a:chExt cx="3236847" cy="1002194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2810B93-05FD-4782-8F7F-18D197B607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06678" y="2559013"/>
                <a:ext cx="1668262" cy="100219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C07D741-87AC-4BED-9EFF-33977BACE5F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326" t="21926" r="13303" b="28339"/>
              <a:stretch/>
            </p:blipFill>
            <p:spPr>
              <a:xfrm>
                <a:off x="9501223" y="2559013"/>
                <a:ext cx="1442302" cy="1002194"/>
              </a:xfrm>
              <a:prstGeom prst="rect">
                <a:avLst/>
              </a:prstGeom>
            </p:spPr>
          </p:pic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1BB4DEF6-58C9-4078-8F2A-D7E596487F79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 flipV="1">
              <a:off x="6133585" y="2979431"/>
              <a:ext cx="1239051" cy="118007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9E73375-1602-464B-9A91-1B49B7C008C0}"/>
              </a:ext>
            </a:extLst>
          </p:cNvPr>
          <p:cNvGrpSpPr/>
          <p:nvPr/>
        </p:nvGrpSpPr>
        <p:grpSpPr>
          <a:xfrm>
            <a:off x="5029255" y="3417959"/>
            <a:ext cx="3434347" cy="1556331"/>
            <a:chOff x="6872972" y="4258830"/>
            <a:chExt cx="3801343" cy="181045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A4522C0-6BCE-4C9A-9A21-219180978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42531" y="4471589"/>
              <a:ext cx="2331784" cy="159769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35F6C86-9B5D-464A-833B-23AFCEEFAE38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6872972" y="4258830"/>
              <a:ext cx="1117263" cy="131375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AFA085A0-E252-4694-B8F7-7E9D195D37B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59" t="8623" r="3962" b="10999"/>
          <a:stretch/>
        </p:blipFill>
        <p:spPr>
          <a:xfrm>
            <a:off x="3483829" y="2468913"/>
            <a:ext cx="1545424" cy="18980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40C3BEA-F1BA-425D-9CBC-D2A977FD29B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90"/>
          <a:stretch/>
        </p:blipFill>
        <p:spPr>
          <a:xfrm>
            <a:off x="480610" y="2250698"/>
            <a:ext cx="2684935" cy="233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7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05B1CBF-C7E1-40BF-9653-1B3375C9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Scenarios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D1169E-9521-4A6C-82BB-701FFBCCD3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11</a:t>
            </a:fld>
            <a:endParaRPr lang="en-GB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C18B2E-8EC7-4F4A-A86F-E9B9C6FBA776}"/>
              </a:ext>
            </a:extLst>
          </p:cNvPr>
          <p:cNvSpPr/>
          <p:nvPr/>
        </p:nvSpPr>
        <p:spPr>
          <a:xfrm>
            <a:off x="308419" y="2562523"/>
            <a:ext cx="986506" cy="540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Baseline</a:t>
            </a:r>
          </a:p>
          <a:p>
            <a:pPr algn="ctr"/>
            <a:r>
              <a:rPr lang="en-US" sz="1200" b="1">
                <a:solidFill>
                  <a:schemeClr val="tx1"/>
                </a:solidFill>
              </a:rPr>
              <a:t>(S0)</a:t>
            </a:r>
            <a:endParaRPr lang="en-GB" sz="1200" b="1">
              <a:solidFill>
                <a:schemeClr val="tx1"/>
              </a:solidFill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24869B4-726B-432B-AA41-8AA9EB00566B}"/>
              </a:ext>
            </a:extLst>
          </p:cNvPr>
          <p:cNvSpPr/>
          <p:nvPr/>
        </p:nvSpPr>
        <p:spPr>
          <a:xfrm>
            <a:off x="1726374" y="2562523"/>
            <a:ext cx="1164737" cy="540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solidFill>
                  <a:schemeClr val="tx1"/>
                </a:solidFill>
              </a:rPr>
              <a:t>Scenario 1 </a:t>
            </a:r>
          </a:p>
          <a:p>
            <a:pPr algn="ctr"/>
            <a:r>
              <a:rPr lang="en-US" sz="1200" b="1">
                <a:solidFill>
                  <a:schemeClr val="tx1"/>
                </a:solidFill>
              </a:rPr>
              <a:t>(S1)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30E717-5381-4110-8B03-0B4D5E6887CA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294925" y="2832592"/>
            <a:ext cx="431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868F1B9-6B62-4BED-A452-BE51CFC08261}"/>
              </a:ext>
            </a:extLst>
          </p:cNvPr>
          <p:cNvSpPr txBox="1"/>
          <p:nvPr/>
        </p:nvSpPr>
        <p:spPr>
          <a:xfrm>
            <a:off x="1551381" y="1857329"/>
            <a:ext cx="1544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Verdana" pitchFamily="34" charset="0"/>
              </a:rPr>
              <a:t>Increasing environmental concerns</a:t>
            </a:r>
            <a:endParaRPr lang="en-GB" sz="1000" b="1" dirty="0">
              <a:latin typeface="Verdana" pitchFamily="34" charset="0"/>
            </a:endParaRP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A4F94FB6-9F6D-4672-9BFD-7821677FB22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8"/>
          <a:stretch/>
        </p:blipFill>
        <p:spPr>
          <a:xfrm>
            <a:off x="1665438" y="3183081"/>
            <a:ext cx="1260520" cy="1069328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C985AA10-67D7-4FF5-BF1E-F15C0C7A6F88}"/>
              </a:ext>
            </a:extLst>
          </p:cNvPr>
          <p:cNvGrpSpPr/>
          <p:nvPr/>
        </p:nvGrpSpPr>
        <p:grpSpPr>
          <a:xfrm>
            <a:off x="2891111" y="875711"/>
            <a:ext cx="4561200" cy="1956882"/>
            <a:chOff x="3077770" y="806347"/>
            <a:chExt cx="5068470" cy="2168832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1A97F68-F4E2-4B7C-8429-F0CC9614B5F2}"/>
                </a:ext>
              </a:extLst>
            </p:cNvPr>
            <p:cNvSpPr/>
            <p:nvPr/>
          </p:nvSpPr>
          <p:spPr>
            <a:xfrm>
              <a:off x="4017304" y="981146"/>
              <a:ext cx="1948646" cy="3484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Scenario 2 (S2)</a:t>
              </a:r>
              <a:endParaRPr lang="en-GB" sz="1200" b="1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877608FD-0C3B-4E74-9E84-17E71F1BBD01}"/>
                </a:ext>
              </a:extLst>
            </p:cNvPr>
            <p:cNvCxnSpPr>
              <a:cxnSpLocks/>
              <a:stCxn id="7" idx="3"/>
              <a:endCxn id="8" idx="1"/>
            </p:cNvCxnSpPr>
            <p:nvPr/>
          </p:nvCxnSpPr>
          <p:spPr>
            <a:xfrm flipV="1">
              <a:off x="3077770" y="1155393"/>
              <a:ext cx="939534" cy="18197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7779AA-767C-4834-87E1-B20A71F9E59E}"/>
                </a:ext>
              </a:extLst>
            </p:cNvPr>
            <p:cNvSpPr txBox="1"/>
            <p:nvPr/>
          </p:nvSpPr>
          <p:spPr>
            <a:xfrm>
              <a:off x="3989712" y="1335933"/>
              <a:ext cx="2396263" cy="443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b="1" dirty="0">
                  <a:latin typeface="Verdana" pitchFamily="34" charset="0"/>
                </a:rPr>
                <a:t>A partial shift from pork to soy-based food</a:t>
              </a:r>
              <a:endParaRPr lang="en-GB" sz="1000" b="1" dirty="0">
                <a:latin typeface="Verdana" pitchFamily="34" charset="0"/>
              </a:endParaRPr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EED92C55-51C9-46A7-8CD9-C8C138976003}"/>
                </a:ext>
              </a:extLst>
            </p:cNvPr>
            <p:cNvGrpSpPr/>
            <p:nvPr/>
          </p:nvGrpSpPr>
          <p:grpSpPr>
            <a:xfrm>
              <a:off x="6257634" y="806347"/>
              <a:ext cx="1888606" cy="734428"/>
              <a:chOff x="6268013" y="851322"/>
              <a:chExt cx="2183203" cy="735191"/>
            </a:xfrm>
          </p:grpSpPr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009532BB-56C2-49C9-9774-2796D36901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1106" y="851322"/>
                <a:ext cx="1072549" cy="710957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36529355-862E-4219-88D9-D43D4D6B28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8013" y="851325"/>
                <a:ext cx="735188" cy="735188"/>
              </a:xfrm>
              <a:prstGeom prst="rect">
                <a:avLst/>
              </a:prstGeom>
            </p:spPr>
          </p:pic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C24FDCB6-5A30-4AE9-A2D2-8A9C99BD59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68864" y="936608"/>
                <a:ext cx="1" cy="5403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Arrow Connector 59">
                <a:extLst>
                  <a:ext uri="{FF2B5EF4-FFF2-40B4-BE49-F238E27FC236}">
                    <a16:creationId xmlns:a16="http://schemas.microsoft.com/office/drawing/2014/main" id="{16643EB6-303B-4C18-8711-575D98870B1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1216" y="908673"/>
                <a:ext cx="0" cy="5234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EEB8EDA4-061F-4891-AFF5-3DB207E4DFBE}"/>
              </a:ext>
            </a:extLst>
          </p:cNvPr>
          <p:cNvGrpSpPr/>
          <p:nvPr/>
        </p:nvGrpSpPr>
        <p:grpSpPr>
          <a:xfrm>
            <a:off x="2891111" y="1796449"/>
            <a:ext cx="4016593" cy="1036145"/>
            <a:chOff x="3449413" y="1965029"/>
            <a:chExt cx="4291856" cy="1201830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336B3B85-65DE-4470-B3B3-18CAF48C98C9}"/>
                </a:ext>
              </a:extLst>
            </p:cNvPr>
            <p:cNvSpPr/>
            <p:nvPr/>
          </p:nvSpPr>
          <p:spPr>
            <a:xfrm>
              <a:off x="4326327" y="2080466"/>
              <a:ext cx="1925102" cy="35044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Scenario 3 (S3)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D198F89-1F0B-4292-8E27-E73741270047}"/>
                </a:ext>
              </a:extLst>
            </p:cNvPr>
            <p:cNvCxnSpPr>
              <a:cxnSpLocks/>
              <a:stCxn id="7" idx="3"/>
              <a:endCxn id="19" idx="1"/>
            </p:cNvCxnSpPr>
            <p:nvPr/>
          </p:nvCxnSpPr>
          <p:spPr>
            <a:xfrm flipV="1">
              <a:off x="3449413" y="2255687"/>
              <a:ext cx="876914" cy="911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AAF1CFC-64B0-42EC-9813-3F2A0FDA9A61}"/>
                </a:ext>
              </a:extLst>
            </p:cNvPr>
            <p:cNvSpPr txBox="1"/>
            <p:nvPr/>
          </p:nvSpPr>
          <p:spPr>
            <a:xfrm>
              <a:off x="4326327" y="2417817"/>
              <a:ext cx="229055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b="1">
                  <a:latin typeface="Verdana" pitchFamily="34" charset="0"/>
                </a:rPr>
                <a:t>Cleaner cereals production technology</a:t>
              </a:r>
              <a:endParaRPr lang="en-GB" sz="1000" b="1" err="1">
                <a:latin typeface="Verdana" pitchFamily="34" charset="0"/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FB015C54-4D48-478A-8D6F-FB6C9F7B66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99" t="24846" r="11407" b="20915"/>
            <a:stretch/>
          </p:blipFill>
          <p:spPr>
            <a:xfrm>
              <a:off x="6851531" y="1965029"/>
              <a:ext cx="889738" cy="656965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EC8B40E5-DA82-45E9-BC81-C459433A7F42}"/>
              </a:ext>
            </a:extLst>
          </p:cNvPr>
          <p:cNvGrpSpPr/>
          <p:nvPr/>
        </p:nvGrpSpPr>
        <p:grpSpPr>
          <a:xfrm>
            <a:off x="2891111" y="2668048"/>
            <a:ext cx="4446312" cy="1161782"/>
            <a:chOff x="3042023" y="2933666"/>
            <a:chExt cx="4806399" cy="105463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EBE37D86-FF67-4A29-BD6B-D21309A7F2CC}"/>
                </a:ext>
              </a:extLst>
            </p:cNvPr>
            <p:cNvCxnSpPr>
              <a:cxnSpLocks/>
              <a:stCxn id="7" idx="3"/>
              <a:endCxn id="9" idx="1"/>
            </p:cNvCxnSpPr>
            <p:nvPr/>
          </p:nvCxnSpPr>
          <p:spPr>
            <a:xfrm>
              <a:off x="3042023" y="3083035"/>
              <a:ext cx="921545" cy="1985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C5D3D227-AC4A-4693-8C56-02200A791A2A}"/>
                </a:ext>
              </a:extLst>
            </p:cNvPr>
            <p:cNvGrpSpPr/>
            <p:nvPr/>
          </p:nvGrpSpPr>
          <p:grpSpPr>
            <a:xfrm>
              <a:off x="3963567" y="2933666"/>
              <a:ext cx="3884855" cy="1054635"/>
              <a:chOff x="3963567" y="2933666"/>
              <a:chExt cx="3884855" cy="105463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5C71B359-A122-473D-A97F-043A10B9C204}"/>
                  </a:ext>
                </a:extLst>
              </p:cNvPr>
              <p:cNvSpPr/>
              <p:nvPr/>
            </p:nvSpPr>
            <p:spPr>
              <a:xfrm>
                <a:off x="3963567" y="3123293"/>
                <a:ext cx="1967000" cy="31668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Scenario 4 (S4)</a:t>
                </a:r>
                <a:endParaRPr lang="en-GB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83DCD27-2B72-4C97-8926-D1956FC3CE7F}"/>
                  </a:ext>
                </a:extLst>
              </p:cNvPr>
              <p:cNvSpPr txBox="1"/>
              <p:nvPr/>
            </p:nvSpPr>
            <p:spPr>
              <a:xfrm>
                <a:off x="3963568" y="3465889"/>
                <a:ext cx="2171817" cy="522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000" b="1" dirty="0">
                    <a:latin typeface="Verdana" pitchFamily="34" charset="0"/>
                  </a:rPr>
                  <a:t>Combination of dietary shift and cleaner cereals production</a:t>
                </a:r>
                <a:endParaRPr lang="en-GB" sz="1000" b="1" dirty="0">
                  <a:latin typeface="Verdana" pitchFamily="34" charset="0"/>
                </a:endParaRPr>
              </a:p>
            </p:txBody>
          </p: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30ABBA85-5947-456E-8077-FD7EEE13CB03}"/>
                  </a:ext>
                </a:extLst>
              </p:cNvPr>
              <p:cNvGrpSpPr/>
              <p:nvPr/>
            </p:nvGrpSpPr>
            <p:grpSpPr>
              <a:xfrm>
                <a:off x="6291362" y="2933666"/>
                <a:ext cx="1557060" cy="1025882"/>
                <a:chOff x="6159693" y="2940899"/>
                <a:chExt cx="1773300" cy="1198580"/>
              </a:xfrm>
            </p:grpSpPr>
            <p:grpSp>
              <p:nvGrpSpPr>
                <p:cNvPr id="67" name="Group 66">
                  <a:extLst>
                    <a:ext uri="{FF2B5EF4-FFF2-40B4-BE49-F238E27FC236}">
                      <a16:creationId xmlns:a16="http://schemas.microsoft.com/office/drawing/2014/main" id="{24581196-37AA-4ECB-9472-CF7D4AAFDF9C}"/>
                    </a:ext>
                  </a:extLst>
                </p:cNvPr>
                <p:cNvGrpSpPr/>
                <p:nvPr/>
              </p:nvGrpSpPr>
              <p:grpSpPr>
                <a:xfrm>
                  <a:off x="6159693" y="2940899"/>
                  <a:ext cx="1773300" cy="612267"/>
                  <a:chOff x="6021105" y="923933"/>
                  <a:chExt cx="2183202" cy="735191"/>
                </a:xfrm>
              </p:grpSpPr>
              <p:pic>
                <p:nvPicPr>
                  <p:cNvPr id="68" name="Picture 67">
                    <a:extLst>
                      <a:ext uri="{FF2B5EF4-FFF2-40B4-BE49-F238E27FC236}">
                        <a16:creationId xmlns:a16="http://schemas.microsoft.com/office/drawing/2014/main" id="{C6004992-895A-420D-894A-6B4EBADBD4C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4197" y="923933"/>
                    <a:ext cx="1072549" cy="710957"/>
                  </a:xfrm>
                  <a:prstGeom prst="rect">
                    <a:avLst/>
                  </a:prstGeom>
                </p:spPr>
              </p:pic>
              <p:pic>
                <p:nvPicPr>
                  <p:cNvPr id="69" name="Picture 68">
                    <a:extLst>
                      <a:ext uri="{FF2B5EF4-FFF2-40B4-BE49-F238E27FC236}">
                        <a16:creationId xmlns:a16="http://schemas.microsoft.com/office/drawing/2014/main" id="{044BD415-4A83-425B-BDC6-C9CDC71666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21105" y="923935"/>
                    <a:ext cx="735188" cy="735189"/>
                  </a:xfrm>
                  <a:prstGeom prst="rect">
                    <a:avLst/>
                  </a:prstGeom>
                </p:spPr>
              </p:pic>
              <p:cxnSp>
                <p:nvCxnSpPr>
                  <p:cNvPr id="70" name="Straight Arrow Connector 69">
                    <a:extLst>
                      <a:ext uri="{FF2B5EF4-FFF2-40B4-BE49-F238E27FC236}">
                        <a16:creationId xmlns:a16="http://schemas.microsoft.com/office/drawing/2014/main" id="{185245F8-B196-4651-BC57-0A0B2B748F5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921955" y="963865"/>
                    <a:ext cx="2" cy="540387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1" name="Straight Arrow Connector 70">
                    <a:extLst>
                      <a:ext uri="{FF2B5EF4-FFF2-40B4-BE49-F238E27FC236}">
                        <a16:creationId xmlns:a16="http://schemas.microsoft.com/office/drawing/2014/main" id="{3DDC7FBF-2D61-4EA7-AEC5-C2470C8C02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04307" y="935929"/>
                    <a:ext cx="0" cy="523429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E354FE0C-C8D9-4490-8B12-06900E7F7A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599" t="24846" r="11407" b="20915"/>
                <a:stretch/>
              </p:blipFill>
              <p:spPr>
                <a:xfrm>
                  <a:off x="6539650" y="3471072"/>
                  <a:ext cx="802803" cy="66840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D7D07863-FC62-4F19-969F-E469FE160395}"/>
              </a:ext>
            </a:extLst>
          </p:cNvPr>
          <p:cNvGrpSpPr/>
          <p:nvPr/>
        </p:nvGrpSpPr>
        <p:grpSpPr>
          <a:xfrm>
            <a:off x="2891111" y="2832592"/>
            <a:ext cx="4098688" cy="1910589"/>
            <a:chOff x="2958287" y="2958276"/>
            <a:chExt cx="4408422" cy="1938835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B4ED765-E943-43B6-AF28-913B5ED28529}"/>
                </a:ext>
              </a:extLst>
            </p:cNvPr>
            <p:cNvCxnSpPr>
              <a:cxnSpLocks/>
              <a:stCxn id="7" idx="3"/>
              <a:endCxn id="10" idx="1"/>
            </p:cNvCxnSpPr>
            <p:nvPr/>
          </p:nvCxnSpPr>
          <p:spPr>
            <a:xfrm>
              <a:off x="2958287" y="2958276"/>
              <a:ext cx="878455" cy="14002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B60A307E-0272-4CB6-AF48-79876C57413E}"/>
                </a:ext>
              </a:extLst>
            </p:cNvPr>
            <p:cNvGrpSpPr/>
            <p:nvPr/>
          </p:nvGrpSpPr>
          <p:grpSpPr>
            <a:xfrm>
              <a:off x="3836742" y="4070708"/>
              <a:ext cx="3529967" cy="826403"/>
              <a:chOff x="3836742" y="4070708"/>
              <a:chExt cx="3529967" cy="826403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4E5EB2DF-96C1-4D0C-991B-4E6AF8B41D8F}"/>
                  </a:ext>
                </a:extLst>
              </p:cNvPr>
              <p:cNvSpPr/>
              <p:nvPr/>
            </p:nvSpPr>
            <p:spPr>
              <a:xfrm>
                <a:off x="3836742" y="4188093"/>
                <a:ext cx="1923716" cy="34079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</a:rPr>
                  <a:t>Scenario 5 (S5)</a:t>
                </a:r>
                <a:endParaRPr lang="en-GB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16A9B2D-9E20-4825-9455-DDBE0BD51774}"/>
                  </a:ext>
                </a:extLst>
              </p:cNvPr>
              <p:cNvSpPr txBox="1"/>
              <p:nvPr/>
            </p:nvSpPr>
            <p:spPr>
              <a:xfrm>
                <a:off x="3836742" y="4542743"/>
                <a:ext cx="25792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000" b="1">
                    <a:latin typeface="Verdana" pitchFamily="34" charset="0"/>
                  </a:rPr>
                  <a:t>Emission restriction policy</a:t>
                </a:r>
                <a:endParaRPr lang="en-GB" sz="1000" b="1" err="1">
                  <a:latin typeface="Verdana" pitchFamily="34" charset="0"/>
                </a:endParaRPr>
              </a:p>
            </p:txBody>
          </p: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3676875A-5D5D-4A03-B0B5-D061F8817969}"/>
                  </a:ext>
                </a:extLst>
              </p:cNvPr>
              <p:cNvGrpSpPr/>
              <p:nvPr/>
            </p:nvGrpSpPr>
            <p:grpSpPr>
              <a:xfrm>
                <a:off x="6398949" y="4070708"/>
                <a:ext cx="967760" cy="826403"/>
                <a:chOff x="6479584" y="4189723"/>
                <a:chExt cx="994549" cy="896662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75778172-379B-45B0-A02C-A300D49AA1EB}"/>
                    </a:ext>
                  </a:extLst>
                </p:cNvPr>
                <p:cNvSpPr/>
                <p:nvPr/>
              </p:nvSpPr>
              <p:spPr>
                <a:xfrm>
                  <a:off x="6526579" y="4189723"/>
                  <a:ext cx="900560" cy="89666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GB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1101A3E-0310-46C4-985A-98D0B5EF09AE}"/>
                    </a:ext>
                  </a:extLst>
                </p:cNvPr>
                <p:cNvSpPr txBox="1"/>
                <p:nvPr/>
              </p:nvSpPr>
              <p:spPr>
                <a:xfrm>
                  <a:off x="6479584" y="4311154"/>
                  <a:ext cx="994549" cy="570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800"/>
                    </a:lnSpc>
                  </a:pPr>
                  <a:r>
                    <a:rPr lang="en-US" sz="1000" b="1" dirty="0">
                      <a:solidFill>
                        <a:schemeClr val="bg1"/>
                      </a:solidFill>
                      <a:latin typeface="Verdana" pitchFamily="34" charset="0"/>
                    </a:rPr>
                    <a:t>3% reduction</a:t>
                  </a:r>
                  <a:endParaRPr lang="en-GB" sz="1000" b="1" dirty="0">
                    <a:solidFill>
                      <a:schemeClr val="bg1"/>
                    </a:solidFill>
                    <a:latin typeface="Verdana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57700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5C57AA-498F-4172-BEF9-0A3A3E09B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825777"/>
            <a:ext cx="9144000" cy="1491946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 dirty="0"/>
              <a:t>Results part 1 based on S1: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2400" dirty="0"/>
              <a:t>Impacts of country-specific differences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2400" dirty="0"/>
              <a:t>in environmental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9AA4-541D-401D-9B24-5358A3708A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7524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89C0C-5D87-4806-A7D0-58B1D195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987200"/>
          </a:xfrm>
        </p:spPr>
        <p:txBody>
          <a:bodyPr/>
          <a:lstStyle/>
          <a:p>
            <a:r>
              <a:rPr lang="en-GB" dirty="0"/>
              <a:t>MTP with higher environmental concerns has higher environmental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13</a:t>
            </a:fld>
            <a:endParaRPr lang="en-GB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644AD6-0B46-4C43-9DBB-A2C277E31E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2967412"/>
              </p:ext>
            </p:extLst>
          </p:nvPr>
        </p:nvGraphicFramePr>
        <p:xfrm>
          <a:off x="947394" y="2813223"/>
          <a:ext cx="7583039" cy="17583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73704">
                  <a:extLst>
                    <a:ext uri="{9D8B030D-6E8A-4147-A177-3AD203B41FA5}">
                      <a16:colId xmlns:a16="http://schemas.microsoft.com/office/drawing/2014/main" val="1232343130"/>
                    </a:ext>
                  </a:extLst>
                </a:gridCol>
                <a:gridCol w="1149692">
                  <a:extLst>
                    <a:ext uri="{9D8B030D-6E8A-4147-A177-3AD203B41FA5}">
                      <a16:colId xmlns:a16="http://schemas.microsoft.com/office/drawing/2014/main" val="3860363911"/>
                    </a:ext>
                  </a:extLst>
                </a:gridCol>
                <a:gridCol w="1857725">
                  <a:extLst>
                    <a:ext uri="{9D8B030D-6E8A-4147-A177-3AD203B41FA5}">
                      <a16:colId xmlns:a16="http://schemas.microsoft.com/office/drawing/2014/main" val="192322338"/>
                    </a:ext>
                  </a:extLst>
                </a:gridCol>
                <a:gridCol w="1921782">
                  <a:extLst>
                    <a:ext uri="{9D8B030D-6E8A-4147-A177-3AD203B41FA5}">
                      <a16:colId xmlns:a16="http://schemas.microsoft.com/office/drawing/2014/main" val="945474660"/>
                    </a:ext>
                  </a:extLst>
                </a:gridCol>
                <a:gridCol w="1580136">
                  <a:extLst>
                    <a:ext uri="{9D8B030D-6E8A-4147-A177-3AD203B41FA5}">
                      <a16:colId xmlns:a16="http://schemas.microsoft.com/office/drawing/2014/main" val="1139546811"/>
                    </a:ext>
                  </a:extLst>
                </a:gridCol>
              </a:tblGrid>
              <a:tr h="351668"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GWP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AP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EP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extLst>
                  <a:ext uri="{0D108BD9-81ED-4DB2-BD59-A6C34878D82A}">
                    <a16:rowId xmlns:a16="http://schemas.microsoft.com/office/drawing/2014/main" val="1202114399"/>
                  </a:ext>
                </a:extLst>
              </a:tr>
              <a:tr h="35166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S0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China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001889584"/>
                  </a:ext>
                </a:extLst>
              </a:tr>
              <a:tr h="35166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MTP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100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444008840"/>
                  </a:ext>
                </a:extLst>
              </a:tr>
              <a:tr h="351668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S1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China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98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79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>
                          <a:solidFill>
                            <a:schemeClr val="tx1"/>
                          </a:solidFill>
                          <a:effectLst/>
                        </a:rPr>
                        <a:t>62</a:t>
                      </a:r>
                      <a:endParaRPr lang="en-GB" sz="20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03131483"/>
                  </a:ext>
                </a:extLst>
              </a:tr>
              <a:tr h="351668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MTP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110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134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2000" u="none" strike="noStrike" dirty="0">
                          <a:solidFill>
                            <a:schemeClr val="tx1"/>
                          </a:solidFill>
                          <a:effectLst/>
                        </a:rPr>
                        <a:t>143</a:t>
                      </a:r>
                      <a:endParaRPr lang="en-GB" sz="20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001179814"/>
                  </a:ext>
                </a:extLst>
              </a:tr>
            </a:tbl>
          </a:graphicData>
        </a:graphic>
      </p:graphicFrame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4EEB0A-5737-1DDB-4A1F-D62F82A4BF43}"/>
              </a:ext>
            </a:extLst>
          </p:cNvPr>
          <p:cNvSpPr/>
          <p:nvPr/>
        </p:nvSpPr>
        <p:spPr>
          <a:xfrm>
            <a:off x="4476139" y="4399744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CC0F2366-DF2C-1A67-7ABB-AE688664555C}"/>
              </a:ext>
            </a:extLst>
          </p:cNvPr>
          <p:cNvSpPr/>
          <p:nvPr/>
        </p:nvSpPr>
        <p:spPr>
          <a:xfrm>
            <a:off x="4571020" y="4399744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0479996-F79A-E5C5-F61D-E06346901B70}"/>
              </a:ext>
            </a:extLst>
          </p:cNvPr>
          <p:cNvSpPr/>
          <p:nvPr/>
        </p:nvSpPr>
        <p:spPr>
          <a:xfrm>
            <a:off x="4481476" y="4471335"/>
            <a:ext cx="119787" cy="37227"/>
          </a:xfrm>
          <a:custGeom>
            <a:avLst/>
            <a:gdLst>
              <a:gd name="connsiteX0" fmla="*/ 113858 w 119787"/>
              <a:gd name="connsiteY0" fmla="*/ 0 h 37227"/>
              <a:gd name="connsiteX1" fmla="*/ 109114 w 119787"/>
              <a:gd name="connsiteY1" fmla="*/ 2291 h 37227"/>
              <a:gd name="connsiteX2" fmla="*/ 59894 w 119787"/>
              <a:gd name="connsiteY2" fmla="*/ 25486 h 37227"/>
              <a:gd name="connsiteX3" fmla="*/ 10674 w 119787"/>
              <a:gd name="connsiteY3" fmla="*/ 2291 h 37227"/>
              <a:gd name="connsiteX4" fmla="*/ 5930 w 119787"/>
              <a:gd name="connsiteY4" fmla="*/ 0 h 37227"/>
              <a:gd name="connsiteX5" fmla="*/ 0 w 119787"/>
              <a:gd name="connsiteY5" fmla="*/ 5727 h 37227"/>
              <a:gd name="connsiteX6" fmla="*/ 1186 w 119787"/>
              <a:gd name="connsiteY6" fmla="*/ 9164 h 37227"/>
              <a:gd name="connsiteX7" fmla="*/ 59894 w 119787"/>
              <a:gd name="connsiteY7" fmla="*/ 37227 h 37227"/>
              <a:gd name="connsiteX8" fmla="*/ 118602 w 119787"/>
              <a:gd name="connsiteY8" fmla="*/ 9164 h 37227"/>
              <a:gd name="connsiteX9" fmla="*/ 119788 w 119787"/>
              <a:gd name="connsiteY9" fmla="*/ 5727 h 37227"/>
              <a:gd name="connsiteX10" fmla="*/ 113858 w 119787"/>
              <a:gd name="connsiteY10" fmla="*/ 0 h 3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787" h="37227">
                <a:moveTo>
                  <a:pt x="113858" y="0"/>
                </a:moveTo>
                <a:cubicBezTo>
                  <a:pt x="111782" y="0"/>
                  <a:pt x="110003" y="859"/>
                  <a:pt x="109114" y="2291"/>
                </a:cubicBezTo>
                <a:cubicBezTo>
                  <a:pt x="97846" y="16609"/>
                  <a:pt x="80056" y="25486"/>
                  <a:pt x="59894" y="25486"/>
                </a:cubicBezTo>
                <a:cubicBezTo>
                  <a:pt x="39732" y="25486"/>
                  <a:pt x="22238" y="16609"/>
                  <a:pt x="10674" y="2291"/>
                </a:cubicBezTo>
                <a:cubicBezTo>
                  <a:pt x="9488" y="859"/>
                  <a:pt x="7709" y="0"/>
                  <a:pt x="5930" y="0"/>
                </a:cubicBezTo>
                <a:cubicBezTo>
                  <a:pt x="2669" y="0"/>
                  <a:pt x="0" y="2577"/>
                  <a:pt x="0" y="5727"/>
                </a:cubicBezTo>
                <a:cubicBezTo>
                  <a:pt x="0" y="6873"/>
                  <a:pt x="297" y="8018"/>
                  <a:pt x="1186" y="9164"/>
                </a:cubicBezTo>
                <a:cubicBezTo>
                  <a:pt x="14825" y="26345"/>
                  <a:pt x="35877" y="37227"/>
                  <a:pt x="59894" y="37227"/>
                </a:cubicBezTo>
                <a:cubicBezTo>
                  <a:pt x="83911" y="37227"/>
                  <a:pt x="104962" y="26345"/>
                  <a:pt x="118602" y="9164"/>
                </a:cubicBezTo>
                <a:cubicBezTo>
                  <a:pt x="119195" y="8305"/>
                  <a:pt x="119788" y="7159"/>
                  <a:pt x="119788" y="5727"/>
                </a:cubicBezTo>
                <a:cubicBezTo>
                  <a:pt x="119788" y="2577"/>
                  <a:pt x="117119" y="0"/>
                  <a:pt x="113858" y="0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1C984CE-BC01-54B6-6DEC-158AE033AB40}"/>
              </a:ext>
            </a:extLst>
          </p:cNvPr>
          <p:cNvSpPr/>
          <p:nvPr/>
        </p:nvSpPr>
        <p:spPr>
          <a:xfrm>
            <a:off x="4428698" y="4325290"/>
            <a:ext cx="225343" cy="217636"/>
          </a:xfrm>
          <a:custGeom>
            <a:avLst/>
            <a:gdLst>
              <a:gd name="connsiteX0" fmla="*/ 112672 w 225343"/>
              <a:gd name="connsiteY0" fmla="*/ 11455 h 217636"/>
              <a:gd name="connsiteX1" fmla="*/ 213483 w 225343"/>
              <a:gd name="connsiteY1" fmla="*/ 108818 h 217636"/>
              <a:gd name="connsiteX2" fmla="*/ 112672 w 225343"/>
              <a:gd name="connsiteY2" fmla="*/ 206182 h 217636"/>
              <a:gd name="connsiteX3" fmla="*/ 11860 w 225343"/>
              <a:gd name="connsiteY3" fmla="*/ 108818 h 217636"/>
              <a:gd name="connsiteX4" fmla="*/ 112672 w 225343"/>
              <a:gd name="connsiteY4" fmla="*/ 11455 h 217636"/>
              <a:gd name="connsiteX5" fmla="*/ 112672 w 225343"/>
              <a:gd name="connsiteY5" fmla="*/ 0 h 217636"/>
              <a:gd name="connsiteX6" fmla="*/ 0 w 225343"/>
              <a:gd name="connsiteY6" fmla="*/ 108818 h 217636"/>
              <a:gd name="connsiteX7" fmla="*/ 112672 w 225343"/>
              <a:gd name="connsiteY7" fmla="*/ 217636 h 217636"/>
              <a:gd name="connsiteX8" fmla="*/ 225343 w 225343"/>
              <a:gd name="connsiteY8" fmla="*/ 108818 h 217636"/>
              <a:gd name="connsiteX9" fmla="*/ 112672 w 225343"/>
              <a:gd name="connsiteY9" fmla="*/ 0 h 217636"/>
              <a:gd name="connsiteX10" fmla="*/ 112672 w 225343"/>
              <a:gd name="connsiteY10" fmla="*/ 0 h 21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343" h="217636">
                <a:moveTo>
                  <a:pt x="112672" y="11455"/>
                </a:moveTo>
                <a:cubicBezTo>
                  <a:pt x="168118" y="11455"/>
                  <a:pt x="213483" y="55268"/>
                  <a:pt x="213483" y="108818"/>
                </a:cubicBezTo>
                <a:cubicBezTo>
                  <a:pt x="213483" y="162368"/>
                  <a:pt x="168118" y="206182"/>
                  <a:pt x="112672" y="206182"/>
                </a:cubicBezTo>
                <a:cubicBezTo>
                  <a:pt x="57225" y="206182"/>
                  <a:pt x="11860" y="162368"/>
                  <a:pt x="11860" y="108818"/>
                </a:cubicBezTo>
                <a:cubicBezTo>
                  <a:pt x="11860" y="55268"/>
                  <a:pt x="57225" y="11455"/>
                  <a:pt x="112672" y="11455"/>
                </a:cubicBezTo>
                <a:moveTo>
                  <a:pt x="112672" y="0"/>
                </a:moveTo>
                <a:cubicBezTo>
                  <a:pt x="50406" y="0"/>
                  <a:pt x="0" y="48682"/>
                  <a:pt x="0" y="108818"/>
                </a:cubicBezTo>
                <a:cubicBezTo>
                  <a:pt x="0" y="168954"/>
                  <a:pt x="50406" y="217636"/>
                  <a:pt x="112672" y="217636"/>
                </a:cubicBezTo>
                <a:cubicBezTo>
                  <a:pt x="174937" y="217636"/>
                  <a:pt x="225343" y="168954"/>
                  <a:pt x="225343" y="108818"/>
                </a:cubicBezTo>
                <a:cubicBezTo>
                  <a:pt x="225343" y="48682"/>
                  <a:pt x="174937" y="0"/>
                  <a:pt x="112672" y="0"/>
                </a:cubicBezTo>
                <a:lnTo>
                  <a:pt x="112672" y="0"/>
                </a:ln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B23961A-28D3-54AA-812E-C05D0B4CC9D4}"/>
              </a:ext>
            </a:extLst>
          </p:cNvPr>
          <p:cNvSpPr/>
          <p:nvPr/>
        </p:nvSpPr>
        <p:spPr>
          <a:xfrm>
            <a:off x="4481476" y="4119475"/>
            <a:ext cx="119787" cy="37227"/>
          </a:xfrm>
          <a:custGeom>
            <a:avLst/>
            <a:gdLst>
              <a:gd name="connsiteX0" fmla="*/ 1186 w 119787"/>
              <a:gd name="connsiteY0" fmla="*/ 28064 h 37227"/>
              <a:gd name="connsiteX1" fmla="*/ 0 w 119787"/>
              <a:gd name="connsiteY1" fmla="*/ 31500 h 37227"/>
              <a:gd name="connsiteX2" fmla="*/ 5930 w 119787"/>
              <a:gd name="connsiteY2" fmla="*/ 37227 h 37227"/>
              <a:gd name="connsiteX3" fmla="*/ 10674 w 119787"/>
              <a:gd name="connsiteY3" fmla="*/ 34936 h 37227"/>
              <a:gd name="connsiteX4" fmla="*/ 59894 w 119787"/>
              <a:gd name="connsiteY4" fmla="*/ 11741 h 37227"/>
              <a:gd name="connsiteX5" fmla="*/ 109114 w 119787"/>
              <a:gd name="connsiteY5" fmla="*/ 34936 h 37227"/>
              <a:gd name="connsiteX6" fmla="*/ 113858 w 119787"/>
              <a:gd name="connsiteY6" fmla="*/ 37227 h 37227"/>
              <a:gd name="connsiteX7" fmla="*/ 119788 w 119787"/>
              <a:gd name="connsiteY7" fmla="*/ 31500 h 37227"/>
              <a:gd name="connsiteX8" fmla="*/ 118602 w 119787"/>
              <a:gd name="connsiteY8" fmla="*/ 28064 h 37227"/>
              <a:gd name="connsiteX9" fmla="*/ 59894 w 119787"/>
              <a:gd name="connsiteY9" fmla="*/ 0 h 37227"/>
              <a:gd name="connsiteX10" fmla="*/ 1186 w 119787"/>
              <a:gd name="connsiteY10" fmla="*/ 28064 h 3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787" h="37227">
                <a:moveTo>
                  <a:pt x="1186" y="28064"/>
                </a:moveTo>
                <a:cubicBezTo>
                  <a:pt x="593" y="28923"/>
                  <a:pt x="0" y="30068"/>
                  <a:pt x="0" y="31500"/>
                </a:cubicBezTo>
                <a:cubicBezTo>
                  <a:pt x="0" y="34650"/>
                  <a:pt x="2669" y="37227"/>
                  <a:pt x="5930" y="37227"/>
                </a:cubicBezTo>
                <a:cubicBezTo>
                  <a:pt x="8006" y="37227"/>
                  <a:pt x="9785" y="36368"/>
                  <a:pt x="10674" y="34936"/>
                </a:cubicBezTo>
                <a:cubicBezTo>
                  <a:pt x="21941" y="20618"/>
                  <a:pt x="39732" y="11741"/>
                  <a:pt x="59894" y="11741"/>
                </a:cubicBezTo>
                <a:cubicBezTo>
                  <a:pt x="80056" y="11741"/>
                  <a:pt x="97550" y="20618"/>
                  <a:pt x="109114" y="34936"/>
                </a:cubicBezTo>
                <a:cubicBezTo>
                  <a:pt x="110300" y="36368"/>
                  <a:pt x="112079" y="37227"/>
                  <a:pt x="113858" y="37227"/>
                </a:cubicBezTo>
                <a:cubicBezTo>
                  <a:pt x="117119" y="37227"/>
                  <a:pt x="119788" y="34650"/>
                  <a:pt x="119788" y="31500"/>
                </a:cubicBezTo>
                <a:cubicBezTo>
                  <a:pt x="119788" y="30355"/>
                  <a:pt x="119491" y="29209"/>
                  <a:pt x="118602" y="28064"/>
                </a:cubicBezTo>
                <a:cubicBezTo>
                  <a:pt x="104962" y="11168"/>
                  <a:pt x="83911" y="0"/>
                  <a:pt x="59894" y="0"/>
                </a:cubicBezTo>
                <a:cubicBezTo>
                  <a:pt x="35877" y="0"/>
                  <a:pt x="14825" y="11168"/>
                  <a:pt x="1186" y="28064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0C5CF08-B018-B650-4B21-0B6D19A31D96}"/>
              </a:ext>
            </a:extLst>
          </p:cNvPr>
          <p:cNvSpPr/>
          <p:nvPr/>
        </p:nvSpPr>
        <p:spPr>
          <a:xfrm>
            <a:off x="4571020" y="4056475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592C0C2-A763-CF43-65E2-6E20BB481CBB}"/>
              </a:ext>
            </a:extLst>
          </p:cNvPr>
          <p:cNvSpPr/>
          <p:nvPr/>
        </p:nvSpPr>
        <p:spPr>
          <a:xfrm>
            <a:off x="4476139" y="4056475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5B30133-335B-68FF-3355-C0FFC007070E}"/>
              </a:ext>
            </a:extLst>
          </p:cNvPr>
          <p:cNvSpPr/>
          <p:nvPr/>
        </p:nvSpPr>
        <p:spPr>
          <a:xfrm>
            <a:off x="4428698" y="3982021"/>
            <a:ext cx="225343" cy="217636"/>
          </a:xfrm>
          <a:custGeom>
            <a:avLst/>
            <a:gdLst>
              <a:gd name="connsiteX0" fmla="*/ 112672 w 225343"/>
              <a:gd name="connsiteY0" fmla="*/ 11455 h 217636"/>
              <a:gd name="connsiteX1" fmla="*/ 213483 w 225343"/>
              <a:gd name="connsiteY1" fmla="*/ 108818 h 217636"/>
              <a:gd name="connsiteX2" fmla="*/ 112672 w 225343"/>
              <a:gd name="connsiteY2" fmla="*/ 206182 h 217636"/>
              <a:gd name="connsiteX3" fmla="*/ 11860 w 225343"/>
              <a:gd name="connsiteY3" fmla="*/ 108818 h 217636"/>
              <a:gd name="connsiteX4" fmla="*/ 112672 w 225343"/>
              <a:gd name="connsiteY4" fmla="*/ 11455 h 217636"/>
              <a:gd name="connsiteX5" fmla="*/ 112672 w 225343"/>
              <a:gd name="connsiteY5" fmla="*/ 0 h 217636"/>
              <a:gd name="connsiteX6" fmla="*/ 0 w 225343"/>
              <a:gd name="connsiteY6" fmla="*/ 108818 h 217636"/>
              <a:gd name="connsiteX7" fmla="*/ 112672 w 225343"/>
              <a:gd name="connsiteY7" fmla="*/ 217636 h 217636"/>
              <a:gd name="connsiteX8" fmla="*/ 225343 w 225343"/>
              <a:gd name="connsiteY8" fmla="*/ 108818 h 217636"/>
              <a:gd name="connsiteX9" fmla="*/ 112672 w 225343"/>
              <a:gd name="connsiteY9" fmla="*/ 0 h 217636"/>
              <a:gd name="connsiteX10" fmla="*/ 112672 w 225343"/>
              <a:gd name="connsiteY10" fmla="*/ 0 h 21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343" h="217636">
                <a:moveTo>
                  <a:pt x="112672" y="11455"/>
                </a:moveTo>
                <a:cubicBezTo>
                  <a:pt x="168118" y="11455"/>
                  <a:pt x="213483" y="55268"/>
                  <a:pt x="213483" y="108818"/>
                </a:cubicBezTo>
                <a:cubicBezTo>
                  <a:pt x="213483" y="162368"/>
                  <a:pt x="168118" y="206182"/>
                  <a:pt x="112672" y="206182"/>
                </a:cubicBezTo>
                <a:cubicBezTo>
                  <a:pt x="57225" y="206182"/>
                  <a:pt x="11860" y="162368"/>
                  <a:pt x="11860" y="108818"/>
                </a:cubicBezTo>
                <a:cubicBezTo>
                  <a:pt x="11860" y="55268"/>
                  <a:pt x="57225" y="11455"/>
                  <a:pt x="112672" y="11455"/>
                </a:cubicBezTo>
                <a:moveTo>
                  <a:pt x="112672" y="0"/>
                </a:moveTo>
                <a:cubicBezTo>
                  <a:pt x="50406" y="0"/>
                  <a:pt x="0" y="48682"/>
                  <a:pt x="0" y="108818"/>
                </a:cubicBezTo>
                <a:cubicBezTo>
                  <a:pt x="0" y="168954"/>
                  <a:pt x="50406" y="217636"/>
                  <a:pt x="112672" y="217636"/>
                </a:cubicBezTo>
                <a:cubicBezTo>
                  <a:pt x="174937" y="217636"/>
                  <a:pt x="225343" y="168954"/>
                  <a:pt x="225343" y="108818"/>
                </a:cubicBezTo>
                <a:cubicBezTo>
                  <a:pt x="225343" y="48682"/>
                  <a:pt x="174937" y="0"/>
                  <a:pt x="112672" y="0"/>
                </a:cubicBezTo>
                <a:lnTo>
                  <a:pt x="112672" y="0"/>
                </a:ln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1BE2258-3A12-9F94-10FD-C25FF1FA161D}"/>
              </a:ext>
            </a:extLst>
          </p:cNvPr>
          <p:cNvSpPr/>
          <p:nvPr/>
        </p:nvSpPr>
        <p:spPr>
          <a:xfrm>
            <a:off x="6341739" y="4368011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2C308D6-DCE2-BEA0-EA8A-EAD3B835036A}"/>
              </a:ext>
            </a:extLst>
          </p:cNvPr>
          <p:cNvSpPr/>
          <p:nvPr/>
        </p:nvSpPr>
        <p:spPr>
          <a:xfrm>
            <a:off x="6436620" y="4368011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5AC2DA-371C-C428-6AFE-313E419E22B8}"/>
              </a:ext>
            </a:extLst>
          </p:cNvPr>
          <p:cNvSpPr/>
          <p:nvPr/>
        </p:nvSpPr>
        <p:spPr>
          <a:xfrm>
            <a:off x="6347076" y="4439602"/>
            <a:ext cx="119787" cy="37227"/>
          </a:xfrm>
          <a:custGeom>
            <a:avLst/>
            <a:gdLst>
              <a:gd name="connsiteX0" fmla="*/ 113858 w 119787"/>
              <a:gd name="connsiteY0" fmla="*/ 0 h 37227"/>
              <a:gd name="connsiteX1" fmla="*/ 109114 w 119787"/>
              <a:gd name="connsiteY1" fmla="*/ 2291 h 37227"/>
              <a:gd name="connsiteX2" fmla="*/ 59894 w 119787"/>
              <a:gd name="connsiteY2" fmla="*/ 25486 h 37227"/>
              <a:gd name="connsiteX3" fmla="*/ 10674 w 119787"/>
              <a:gd name="connsiteY3" fmla="*/ 2291 h 37227"/>
              <a:gd name="connsiteX4" fmla="*/ 5930 w 119787"/>
              <a:gd name="connsiteY4" fmla="*/ 0 h 37227"/>
              <a:gd name="connsiteX5" fmla="*/ 0 w 119787"/>
              <a:gd name="connsiteY5" fmla="*/ 5727 h 37227"/>
              <a:gd name="connsiteX6" fmla="*/ 1186 w 119787"/>
              <a:gd name="connsiteY6" fmla="*/ 9164 h 37227"/>
              <a:gd name="connsiteX7" fmla="*/ 59894 w 119787"/>
              <a:gd name="connsiteY7" fmla="*/ 37227 h 37227"/>
              <a:gd name="connsiteX8" fmla="*/ 118602 w 119787"/>
              <a:gd name="connsiteY8" fmla="*/ 9164 h 37227"/>
              <a:gd name="connsiteX9" fmla="*/ 119788 w 119787"/>
              <a:gd name="connsiteY9" fmla="*/ 5727 h 37227"/>
              <a:gd name="connsiteX10" fmla="*/ 113858 w 119787"/>
              <a:gd name="connsiteY10" fmla="*/ 0 h 3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787" h="37227">
                <a:moveTo>
                  <a:pt x="113858" y="0"/>
                </a:moveTo>
                <a:cubicBezTo>
                  <a:pt x="111782" y="0"/>
                  <a:pt x="110003" y="859"/>
                  <a:pt x="109114" y="2291"/>
                </a:cubicBezTo>
                <a:cubicBezTo>
                  <a:pt x="97846" y="16609"/>
                  <a:pt x="80056" y="25486"/>
                  <a:pt x="59894" y="25486"/>
                </a:cubicBezTo>
                <a:cubicBezTo>
                  <a:pt x="39732" y="25486"/>
                  <a:pt x="22238" y="16609"/>
                  <a:pt x="10674" y="2291"/>
                </a:cubicBezTo>
                <a:cubicBezTo>
                  <a:pt x="9488" y="859"/>
                  <a:pt x="7709" y="0"/>
                  <a:pt x="5930" y="0"/>
                </a:cubicBezTo>
                <a:cubicBezTo>
                  <a:pt x="2669" y="0"/>
                  <a:pt x="0" y="2577"/>
                  <a:pt x="0" y="5727"/>
                </a:cubicBezTo>
                <a:cubicBezTo>
                  <a:pt x="0" y="6873"/>
                  <a:pt x="297" y="8018"/>
                  <a:pt x="1186" y="9164"/>
                </a:cubicBezTo>
                <a:cubicBezTo>
                  <a:pt x="14825" y="26345"/>
                  <a:pt x="35877" y="37227"/>
                  <a:pt x="59894" y="37227"/>
                </a:cubicBezTo>
                <a:cubicBezTo>
                  <a:pt x="83911" y="37227"/>
                  <a:pt x="104962" y="26345"/>
                  <a:pt x="118602" y="9164"/>
                </a:cubicBezTo>
                <a:cubicBezTo>
                  <a:pt x="119195" y="8305"/>
                  <a:pt x="119788" y="7159"/>
                  <a:pt x="119788" y="5727"/>
                </a:cubicBezTo>
                <a:cubicBezTo>
                  <a:pt x="119788" y="2577"/>
                  <a:pt x="117119" y="0"/>
                  <a:pt x="113858" y="0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E15A1DDE-0051-8911-58FA-254DEFD36C76}"/>
              </a:ext>
            </a:extLst>
          </p:cNvPr>
          <p:cNvSpPr/>
          <p:nvPr/>
        </p:nvSpPr>
        <p:spPr>
          <a:xfrm>
            <a:off x="6294298" y="4293557"/>
            <a:ext cx="225343" cy="217636"/>
          </a:xfrm>
          <a:custGeom>
            <a:avLst/>
            <a:gdLst>
              <a:gd name="connsiteX0" fmla="*/ 112672 w 225343"/>
              <a:gd name="connsiteY0" fmla="*/ 11455 h 217636"/>
              <a:gd name="connsiteX1" fmla="*/ 213483 w 225343"/>
              <a:gd name="connsiteY1" fmla="*/ 108818 h 217636"/>
              <a:gd name="connsiteX2" fmla="*/ 112672 w 225343"/>
              <a:gd name="connsiteY2" fmla="*/ 206182 h 217636"/>
              <a:gd name="connsiteX3" fmla="*/ 11860 w 225343"/>
              <a:gd name="connsiteY3" fmla="*/ 108818 h 217636"/>
              <a:gd name="connsiteX4" fmla="*/ 112672 w 225343"/>
              <a:gd name="connsiteY4" fmla="*/ 11455 h 217636"/>
              <a:gd name="connsiteX5" fmla="*/ 112672 w 225343"/>
              <a:gd name="connsiteY5" fmla="*/ 0 h 217636"/>
              <a:gd name="connsiteX6" fmla="*/ 0 w 225343"/>
              <a:gd name="connsiteY6" fmla="*/ 108818 h 217636"/>
              <a:gd name="connsiteX7" fmla="*/ 112672 w 225343"/>
              <a:gd name="connsiteY7" fmla="*/ 217636 h 217636"/>
              <a:gd name="connsiteX8" fmla="*/ 225343 w 225343"/>
              <a:gd name="connsiteY8" fmla="*/ 108818 h 217636"/>
              <a:gd name="connsiteX9" fmla="*/ 112672 w 225343"/>
              <a:gd name="connsiteY9" fmla="*/ 0 h 217636"/>
              <a:gd name="connsiteX10" fmla="*/ 112672 w 225343"/>
              <a:gd name="connsiteY10" fmla="*/ 0 h 21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343" h="217636">
                <a:moveTo>
                  <a:pt x="112672" y="11455"/>
                </a:moveTo>
                <a:cubicBezTo>
                  <a:pt x="168118" y="11455"/>
                  <a:pt x="213483" y="55268"/>
                  <a:pt x="213483" y="108818"/>
                </a:cubicBezTo>
                <a:cubicBezTo>
                  <a:pt x="213483" y="162368"/>
                  <a:pt x="168118" y="206182"/>
                  <a:pt x="112672" y="206182"/>
                </a:cubicBezTo>
                <a:cubicBezTo>
                  <a:pt x="57225" y="206182"/>
                  <a:pt x="11860" y="162368"/>
                  <a:pt x="11860" y="108818"/>
                </a:cubicBezTo>
                <a:cubicBezTo>
                  <a:pt x="11860" y="55268"/>
                  <a:pt x="57225" y="11455"/>
                  <a:pt x="112672" y="11455"/>
                </a:cubicBezTo>
                <a:moveTo>
                  <a:pt x="112672" y="0"/>
                </a:moveTo>
                <a:cubicBezTo>
                  <a:pt x="50406" y="0"/>
                  <a:pt x="0" y="48682"/>
                  <a:pt x="0" y="108818"/>
                </a:cubicBezTo>
                <a:cubicBezTo>
                  <a:pt x="0" y="168954"/>
                  <a:pt x="50406" y="217636"/>
                  <a:pt x="112672" y="217636"/>
                </a:cubicBezTo>
                <a:cubicBezTo>
                  <a:pt x="174937" y="217636"/>
                  <a:pt x="225343" y="168954"/>
                  <a:pt x="225343" y="108818"/>
                </a:cubicBezTo>
                <a:cubicBezTo>
                  <a:pt x="225343" y="48682"/>
                  <a:pt x="174937" y="0"/>
                  <a:pt x="112672" y="0"/>
                </a:cubicBezTo>
                <a:lnTo>
                  <a:pt x="112672" y="0"/>
                </a:ln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622B596-226F-5E35-2F6F-CAD3F1739764}"/>
              </a:ext>
            </a:extLst>
          </p:cNvPr>
          <p:cNvSpPr/>
          <p:nvPr/>
        </p:nvSpPr>
        <p:spPr>
          <a:xfrm>
            <a:off x="6347075" y="4114600"/>
            <a:ext cx="119787" cy="37227"/>
          </a:xfrm>
          <a:custGeom>
            <a:avLst/>
            <a:gdLst>
              <a:gd name="connsiteX0" fmla="*/ 1186 w 119787"/>
              <a:gd name="connsiteY0" fmla="*/ 28064 h 37227"/>
              <a:gd name="connsiteX1" fmla="*/ 0 w 119787"/>
              <a:gd name="connsiteY1" fmla="*/ 31500 h 37227"/>
              <a:gd name="connsiteX2" fmla="*/ 5930 w 119787"/>
              <a:gd name="connsiteY2" fmla="*/ 37227 h 37227"/>
              <a:gd name="connsiteX3" fmla="*/ 10674 w 119787"/>
              <a:gd name="connsiteY3" fmla="*/ 34936 h 37227"/>
              <a:gd name="connsiteX4" fmla="*/ 59894 w 119787"/>
              <a:gd name="connsiteY4" fmla="*/ 11741 h 37227"/>
              <a:gd name="connsiteX5" fmla="*/ 109114 w 119787"/>
              <a:gd name="connsiteY5" fmla="*/ 34936 h 37227"/>
              <a:gd name="connsiteX6" fmla="*/ 113858 w 119787"/>
              <a:gd name="connsiteY6" fmla="*/ 37227 h 37227"/>
              <a:gd name="connsiteX7" fmla="*/ 119788 w 119787"/>
              <a:gd name="connsiteY7" fmla="*/ 31500 h 37227"/>
              <a:gd name="connsiteX8" fmla="*/ 118602 w 119787"/>
              <a:gd name="connsiteY8" fmla="*/ 28064 h 37227"/>
              <a:gd name="connsiteX9" fmla="*/ 59894 w 119787"/>
              <a:gd name="connsiteY9" fmla="*/ 0 h 37227"/>
              <a:gd name="connsiteX10" fmla="*/ 1186 w 119787"/>
              <a:gd name="connsiteY10" fmla="*/ 28064 h 3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787" h="37227">
                <a:moveTo>
                  <a:pt x="1186" y="28064"/>
                </a:moveTo>
                <a:cubicBezTo>
                  <a:pt x="593" y="28923"/>
                  <a:pt x="0" y="30068"/>
                  <a:pt x="0" y="31500"/>
                </a:cubicBezTo>
                <a:cubicBezTo>
                  <a:pt x="0" y="34650"/>
                  <a:pt x="2669" y="37227"/>
                  <a:pt x="5930" y="37227"/>
                </a:cubicBezTo>
                <a:cubicBezTo>
                  <a:pt x="8006" y="37227"/>
                  <a:pt x="9785" y="36368"/>
                  <a:pt x="10674" y="34936"/>
                </a:cubicBezTo>
                <a:cubicBezTo>
                  <a:pt x="21941" y="20618"/>
                  <a:pt x="39732" y="11741"/>
                  <a:pt x="59894" y="11741"/>
                </a:cubicBezTo>
                <a:cubicBezTo>
                  <a:pt x="80056" y="11741"/>
                  <a:pt x="97550" y="20618"/>
                  <a:pt x="109114" y="34936"/>
                </a:cubicBezTo>
                <a:cubicBezTo>
                  <a:pt x="110300" y="36368"/>
                  <a:pt x="112079" y="37227"/>
                  <a:pt x="113858" y="37227"/>
                </a:cubicBezTo>
                <a:cubicBezTo>
                  <a:pt x="117119" y="37227"/>
                  <a:pt x="119788" y="34650"/>
                  <a:pt x="119788" y="31500"/>
                </a:cubicBezTo>
                <a:cubicBezTo>
                  <a:pt x="119788" y="30355"/>
                  <a:pt x="119491" y="29209"/>
                  <a:pt x="118602" y="28064"/>
                </a:cubicBezTo>
                <a:cubicBezTo>
                  <a:pt x="104962" y="11168"/>
                  <a:pt x="83911" y="0"/>
                  <a:pt x="59894" y="0"/>
                </a:cubicBezTo>
                <a:cubicBezTo>
                  <a:pt x="35877" y="0"/>
                  <a:pt x="14825" y="11168"/>
                  <a:pt x="1186" y="28064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D07B5CB-18AD-71A3-5C65-209106E4240D}"/>
              </a:ext>
            </a:extLst>
          </p:cNvPr>
          <p:cNvSpPr/>
          <p:nvPr/>
        </p:nvSpPr>
        <p:spPr>
          <a:xfrm>
            <a:off x="6436619" y="4051600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1A05058-0AFB-4C4A-7CE2-F7AE798DEBF6}"/>
              </a:ext>
            </a:extLst>
          </p:cNvPr>
          <p:cNvSpPr/>
          <p:nvPr/>
        </p:nvSpPr>
        <p:spPr>
          <a:xfrm>
            <a:off x="6341738" y="4051600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6A17849-CB14-BE61-EBCF-CFC19BFFB988}"/>
              </a:ext>
            </a:extLst>
          </p:cNvPr>
          <p:cNvSpPr/>
          <p:nvPr/>
        </p:nvSpPr>
        <p:spPr>
          <a:xfrm>
            <a:off x="6294297" y="3977146"/>
            <a:ext cx="225343" cy="217636"/>
          </a:xfrm>
          <a:custGeom>
            <a:avLst/>
            <a:gdLst>
              <a:gd name="connsiteX0" fmla="*/ 112672 w 225343"/>
              <a:gd name="connsiteY0" fmla="*/ 11455 h 217636"/>
              <a:gd name="connsiteX1" fmla="*/ 213483 w 225343"/>
              <a:gd name="connsiteY1" fmla="*/ 108818 h 217636"/>
              <a:gd name="connsiteX2" fmla="*/ 112672 w 225343"/>
              <a:gd name="connsiteY2" fmla="*/ 206182 h 217636"/>
              <a:gd name="connsiteX3" fmla="*/ 11860 w 225343"/>
              <a:gd name="connsiteY3" fmla="*/ 108818 h 217636"/>
              <a:gd name="connsiteX4" fmla="*/ 112672 w 225343"/>
              <a:gd name="connsiteY4" fmla="*/ 11455 h 217636"/>
              <a:gd name="connsiteX5" fmla="*/ 112672 w 225343"/>
              <a:gd name="connsiteY5" fmla="*/ 0 h 217636"/>
              <a:gd name="connsiteX6" fmla="*/ 0 w 225343"/>
              <a:gd name="connsiteY6" fmla="*/ 108818 h 217636"/>
              <a:gd name="connsiteX7" fmla="*/ 112672 w 225343"/>
              <a:gd name="connsiteY7" fmla="*/ 217636 h 217636"/>
              <a:gd name="connsiteX8" fmla="*/ 225343 w 225343"/>
              <a:gd name="connsiteY8" fmla="*/ 108818 h 217636"/>
              <a:gd name="connsiteX9" fmla="*/ 112672 w 225343"/>
              <a:gd name="connsiteY9" fmla="*/ 0 h 217636"/>
              <a:gd name="connsiteX10" fmla="*/ 112672 w 225343"/>
              <a:gd name="connsiteY10" fmla="*/ 0 h 21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343" h="217636">
                <a:moveTo>
                  <a:pt x="112672" y="11455"/>
                </a:moveTo>
                <a:cubicBezTo>
                  <a:pt x="168118" y="11455"/>
                  <a:pt x="213483" y="55268"/>
                  <a:pt x="213483" y="108818"/>
                </a:cubicBezTo>
                <a:cubicBezTo>
                  <a:pt x="213483" y="162368"/>
                  <a:pt x="168118" y="206182"/>
                  <a:pt x="112672" y="206182"/>
                </a:cubicBezTo>
                <a:cubicBezTo>
                  <a:pt x="57225" y="206182"/>
                  <a:pt x="11860" y="162368"/>
                  <a:pt x="11860" y="108818"/>
                </a:cubicBezTo>
                <a:cubicBezTo>
                  <a:pt x="11860" y="55268"/>
                  <a:pt x="57225" y="11455"/>
                  <a:pt x="112672" y="11455"/>
                </a:cubicBezTo>
                <a:moveTo>
                  <a:pt x="112672" y="0"/>
                </a:moveTo>
                <a:cubicBezTo>
                  <a:pt x="50406" y="0"/>
                  <a:pt x="0" y="48682"/>
                  <a:pt x="0" y="108818"/>
                </a:cubicBezTo>
                <a:cubicBezTo>
                  <a:pt x="0" y="168954"/>
                  <a:pt x="50406" y="217636"/>
                  <a:pt x="112672" y="217636"/>
                </a:cubicBezTo>
                <a:cubicBezTo>
                  <a:pt x="174937" y="217636"/>
                  <a:pt x="225343" y="168954"/>
                  <a:pt x="225343" y="108818"/>
                </a:cubicBezTo>
                <a:cubicBezTo>
                  <a:pt x="225343" y="48682"/>
                  <a:pt x="174937" y="0"/>
                  <a:pt x="112672" y="0"/>
                </a:cubicBezTo>
                <a:lnTo>
                  <a:pt x="112672" y="0"/>
                </a:ln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F6FAA3E4-B30B-3BFB-F5F6-37B0050F8754}"/>
              </a:ext>
            </a:extLst>
          </p:cNvPr>
          <p:cNvSpPr/>
          <p:nvPr/>
        </p:nvSpPr>
        <p:spPr>
          <a:xfrm>
            <a:off x="8092296" y="4399744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22A8A2E-47E3-CAB6-4586-EB01FD294765}"/>
              </a:ext>
            </a:extLst>
          </p:cNvPr>
          <p:cNvSpPr/>
          <p:nvPr/>
        </p:nvSpPr>
        <p:spPr>
          <a:xfrm>
            <a:off x="8187177" y="4399744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B36D296-7FF8-CF09-AB82-51193A886425}"/>
              </a:ext>
            </a:extLst>
          </p:cNvPr>
          <p:cNvSpPr/>
          <p:nvPr/>
        </p:nvSpPr>
        <p:spPr>
          <a:xfrm>
            <a:off x="8097633" y="4471335"/>
            <a:ext cx="119787" cy="37227"/>
          </a:xfrm>
          <a:custGeom>
            <a:avLst/>
            <a:gdLst>
              <a:gd name="connsiteX0" fmla="*/ 113858 w 119787"/>
              <a:gd name="connsiteY0" fmla="*/ 0 h 37227"/>
              <a:gd name="connsiteX1" fmla="*/ 109114 w 119787"/>
              <a:gd name="connsiteY1" fmla="*/ 2291 h 37227"/>
              <a:gd name="connsiteX2" fmla="*/ 59894 w 119787"/>
              <a:gd name="connsiteY2" fmla="*/ 25486 h 37227"/>
              <a:gd name="connsiteX3" fmla="*/ 10674 w 119787"/>
              <a:gd name="connsiteY3" fmla="*/ 2291 h 37227"/>
              <a:gd name="connsiteX4" fmla="*/ 5930 w 119787"/>
              <a:gd name="connsiteY4" fmla="*/ 0 h 37227"/>
              <a:gd name="connsiteX5" fmla="*/ 0 w 119787"/>
              <a:gd name="connsiteY5" fmla="*/ 5727 h 37227"/>
              <a:gd name="connsiteX6" fmla="*/ 1186 w 119787"/>
              <a:gd name="connsiteY6" fmla="*/ 9164 h 37227"/>
              <a:gd name="connsiteX7" fmla="*/ 59894 w 119787"/>
              <a:gd name="connsiteY7" fmla="*/ 37227 h 37227"/>
              <a:gd name="connsiteX8" fmla="*/ 118602 w 119787"/>
              <a:gd name="connsiteY8" fmla="*/ 9164 h 37227"/>
              <a:gd name="connsiteX9" fmla="*/ 119788 w 119787"/>
              <a:gd name="connsiteY9" fmla="*/ 5727 h 37227"/>
              <a:gd name="connsiteX10" fmla="*/ 113858 w 119787"/>
              <a:gd name="connsiteY10" fmla="*/ 0 h 3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787" h="37227">
                <a:moveTo>
                  <a:pt x="113858" y="0"/>
                </a:moveTo>
                <a:cubicBezTo>
                  <a:pt x="111782" y="0"/>
                  <a:pt x="110003" y="859"/>
                  <a:pt x="109114" y="2291"/>
                </a:cubicBezTo>
                <a:cubicBezTo>
                  <a:pt x="97846" y="16609"/>
                  <a:pt x="80056" y="25486"/>
                  <a:pt x="59894" y="25486"/>
                </a:cubicBezTo>
                <a:cubicBezTo>
                  <a:pt x="39732" y="25486"/>
                  <a:pt x="22238" y="16609"/>
                  <a:pt x="10674" y="2291"/>
                </a:cubicBezTo>
                <a:cubicBezTo>
                  <a:pt x="9488" y="859"/>
                  <a:pt x="7709" y="0"/>
                  <a:pt x="5930" y="0"/>
                </a:cubicBezTo>
                <a:cubicBezTo>
                  <a:pt x="2669" y="0"/>
                  <a:pt x="0" y="2577"/>
                  <a:pt x="0" y="5727"/>
                </a:cubicBezTo>
                <a:cubicBezTo>
                  <a:pt x="0" y="6873"/>
                  <a:pt x="297" y="8018"/>
                  <a:pt x="1186" y="9164"/>
                </a:cubicBezTo>
                <a:cubicBezTo>
                  <a:pt x="14825" y="26345"/>
                  <a:pt x="35877" y="37227"/>
                  <a:pt x="59894" y="37227"/>
                </a:cubicBezTo>
                <a:cubicBezTo>
                  <a:pt x="83911" y="37227"/>
                  <a:pt x="104962" y="26345"/>
                  <a:pt x="118602" y="9164"/>
                </a:cubicBezTo>
                <a:cubicBezTo>
                  <a:pt x="119195" y="8305"/>
                  <a:pt x="119788" y="7159"/>
                  <a:pt x="119788" y="5727"/>
                </a:cubicBezTo>
                <a:cubicBezTo>
                  <a:pt x="119788" y="2577"/>
                  <a:pt x="117119" y="0"/>
                  <a:pt x="113858" y="0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D364D473-E65E-8D4C-089A-6681A8E40B39}"/>
              </a:ext>
            </a:extLst>
          </p:cNvPr>
          <p:cNvSpPr/>
          <p:nvPr/>
        </p:nvSpPr>
        <p:spPr>
          <a:xfrm>
            <a:off x="8044855" y="4325290"/>
            <a:ext cx="225343" cy="217636"/>
          </a:xfrm>
          <a:custGeom>
            <a:avLst/>
            <a:gdLst>
              <a:gd name="connsiteX0" fmla="*/ 112672 w 225343"/>
              <a:gd name="connsiteY0" fmla="*/ 11455 h 217636"/>
              <a:gd name="connsiteX1" fmla="*/ 213483 w 225343"/>
              <a:gd name="connsiteY1" fmla="*/ 108818 h 217636"/>
              <a:gd name="connsiteX2" fmla="*/ 112672 w 225343"/>
              <a:gd name="connsiteY2" fmla="*/ 206182 h 217636"/>
              <a:gd name="connsiteX3" fmla="*/ 11860 w 225343"/>
              <a:gd name="connsiteY3" fmla="*/ 108818 h 217636"/>
              <a:gd name="connsiteX4" fmla="*/ 112672 w 225343"/>
              <a:gd name="connsiteY4" fmla="*/ 11455 h 217636"/>
              <a:gd name="connsiteX5" fmla="*/ 112672 w 225343"/>
              <a:gd name="connsiteY5" fmla="*/ 0 h 217636"/>
              <a:gd name="connsiteX6" fmla="*/ 0 w 225343"/>
              <a:gd name="connsiteY6" fmla="*/ 108818 h 217636"/>
              <a:gd name="connsiteX7" fmla="*/ 112672 w 225343"/>
              <a:gd name="connsiteY7" fmla="*/ 217636 h 217636"/>
              <a:gd name="connsiteX8" fmla="*/ 225343 w 225343"/>
              <a:gd name="connsiteY8" fmla="*/ 108818 h 217636"/>
              <a:gd name="connsiteX9" fmla="*/ 112672 w 225343"/>
              <a:gd name="connsiteY9" fmla="*/ 0 h 217636"/>
              <a:gd name="connsiteX10" fmla="*/ 112672 w 225343"/>
              <a:gd name="connsiteY10" fmla="*/ 0 h 21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343" h="217636">
                <a:moveTo>
                  <a:pt x="112672" y="11455"/>
                </a:moveTo>
                <a:cubicBezTo>
                  <a:pt x="168118" y="11455"/>
                  <a:pt x="213483" y="55268"/>
                  <a:pt x="213483" y="108818"/>
                </a:cubicBezTo>
                <a:cubicBezTo>
                  <a:pt x="213483" y="162368"/>
                  <a:pt x="168118" y="206182"/>
                  <a:pt x="112672" y="206182"/>
                </a:cubicBezTo>
                <a:cubicBezTo>
                  <a:pt x="57225" y="206182"/>
                  <a:pt x="11860" y="162368"/>
                  <a:pt x="11860" y="108818"/>
                </a:cubicBezTo>
                <a:cubicBezTo>
                  <a:pt x="11860" y="55268"/>
                  <a:pt x="57225" y="11455"/>
                  <a:pt x="112672" y="11455"/>
                </a:cubicBezTo>
                <a:moveTo>
                  <a:pt x="112672" y="0"/>
                </a:moveTo>
                <a:cubicBezTo>
                  <a:pt x="50406" y="0"/>
                  <a:pt x="0" y="48682"/>
                  <a:pt x="0" y="108818"/>
                </a:cubicBezTo>
                <a:cubicBezTo>
                  <a:pt x="0" y="168954"/>
                  <a:pt x="50406" y="217636"/>
                  <a:pt x="112672" y="217636"/>
                </a:cubicBezTo>
                <a:cubicBezTo>
                  <a:pt x="174937" y="217636"/>
                  <a:pt x="225343" y="168954"/>
                  <a:pt x="225343" y="108818"/>
                </a:cubicBezTo>
                <a:cubicBezTo>
                  <a:pt x="225343" y="48682"/>
                  <a:pt x="174937" y="0"/>
                  <a:pt x="112672" y="0"/>
                </a:cubicBezTo>
                <a:lnTo>
                  <a:pt x="112672" y="0"/>
                </a:ln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E635428-842A-6CD5-B510-0C69D1E7E329}"/>
              </a:ext>
            </a:extLst>
          </p:cNvPr>
          <p:cNvSpPr/>
          <p:nvPr/>
        </p:nvSpPr>
        <p:spPr>
          <a:xfrm>
            <a:off x="8097632" y="4114600"/>
            <a:ext cx="119787" cy="37227"/>
          </a:xfrm>
          <a:custGeom>
            <a:avLst/>
            <a:gdLst>
              <a:gd name="connsiteX0" fmla="*/ 1186 w 119787"/>
              <a:gd name="connsiteY0" fmla="*/ 28064 h 37227"/>
              <a:gd name="connsiteX1" fmla="*/ 0 w 119787"/>
              <a:gd name="connsiteY1" fmla="*/ 31500 h 37227"/>
              <a:gd name="connsiteX2" fmla="*/ 5930 w 119787"/>
              <a:gd name="connsiteY2" fmla="*/ 37227 h 37227"/>
              <a:gd name="connsiteX3" fmla="*/ 10674 w 119787"/>
              <a:gd name="connsiteY3" fmla="*/ 34936 h 37227"/>
              <a:gd name="connsiteX4" fmla="*/ 59894 w 119787"/>
              <a:gd name="connsiteY4" fmla="*/ 11741 h 37227"/>
              <a:gd name="connsiteX5" fmla="*/ 109114 w 119787"/>
              <a:gd name="connsiteY5" fmla="*/ 34936 h 37227"/>
              <a:gd name="connsiteX6" fmla="*/ 113858 w 119787"/>
              <a:gd name="connsiteY6" fmla="*/ 37227 h 37227"/>
              <a:gd name="connsiteX7" fmla="*/ 119788 w 119787"/>
              <a:gd name="connsiteY7" fmla="*/ 31500 h 37227"/>
              <a:gd name="connsiteX8" fmla="*/ 118602 w 119787"/>
              <a:gd name="connsiteY8" fmla="*/ 28064 h 37227"/>
              <a:gd name="connsiteX9" fmla="*/ 59894 w 119787"/>
              <a:gd name="connsiteY9" fmla="*/ 0 h 37227"/>
              <a:gd name="connsiteX10" fmla="*/ 1186 w 119787"/>
              <a:gd name="connsiteY10" fmla="*/ 28064 h 37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9787" h="37227">
                <a:moveTo>
                  <a:pt x="1186" y="28064"/>
                </a:moveTo>
                <a:cubicBezTo>
                  <a:pt x="593" y="28923"/>
                  <a:pt x="0" y="30068"/>
                  <a:pt x="0" y="31500"/>
                </a:cubicBezTo>
                <a:cubicBezTo>
                  <a:pt x="0" y="34650"/>
                  <a:pt x="2669" y="37227"/>
                  <a:pt x="5930" y="37227"/>
                </a:cubicBezTo>
                <a:cubicBezTo>
                  <a:pt x="8006" y="37227"/>
                  <a:pt x="9785" y="36368"/>
                  <a:pt x="10674" y="34936"/>
                </a:cubicBezTo>
                <a:cubicBezTo>
                  <a:pt x="21941" y="20618"/>
                  <a:pt x="39732" y="11741"/>
                  <a:pt x="59894" y="11741"/>
                </a:cubicBezTo>
                <a:cubicBezTo>
                  <a:pt x="80056" y="11741"/>
                  <a:pt x="97550" y="20618"/>
                  <a:pt x="109114" y="34936"/>
                </a:cubicBezTo>
                <a:cubicBezTo>
                  <a:pt x="110300" y="36368"/>
                  <a:pt x="112079" y="37227"/>
                  <a:pt x="113858" y="37227"/>
                </a:cubicBezTo>
                <a:cubicBezTo>
                  <a:pt x="117119" y="37227"/>
                  <a:pt x="119788" y="34650"/>
                  <a:pt x="119788" y="31500"/>
                </a:cubicBezTo>
                <a:cubicBezTo>
                  <a:pt x="119788" y="30355"/>
                  <a:pt x="119491" y="29209"/>
                  <a:pt x="118602" y="28064"/>
                </a:cubicBezTo>
                <a:cubicBezTo>
                  <a:pt x="104962" y="11168"/>
                  <a:pt x="83911" y="0"/>
                  <a:pt x="59894" y="0"/>
                </a:cubicBezTo>
                <a:cubicBezTo>
                  <a:pt x="35877" y="0"/>
                  <a:pt x="14825" y="11168"/>
                  <a:pt x="1186" y="28064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E6E63F3B-6747-58FB-18F7-7199C62F656D}"/>
              </a:ext>
            </a:extLst>
          </p:cNvPr>
          <p:cNvSpPr/>
          <p:nvPr/>
        </p:nvSpPr>
        <p:spPr>
          <a:xfrm>
            <a:off x="8187176" y="4051600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2F653552-C3BA-DB5D-A14D-53733139B01C}"/>
              </a:ext>
            </a:extLst>
          </p:cNvPr>
          <p:cNvSpPr/>
          <p:nvPr/>
        </p:nvSpPr>
        <p:spPr>
          <a:xfrm>
            <a:off x="8092295" y="4051600"/>
            <a:ext cx="35580" cy="34363"/>
          </a:xfrm>
          <a:custGeom>
            <a:avLst/>
            <a:gdLst>
              <a:gd name="connsiteX0" fmla="*/ 35581 w 35580"/>
              <a:gd name="connsiteY0" fmla="*/ 17182 h 34363"/>
              <a:gd name="connsiteX1" fmla="*/ 17790 w 35580"/>
              <a:gd name="connsiteY1" fmla="*/ 34364 h 34363"/>
              <a:gd name="connsiteX2" fmla="*/ 0 w 35580"/>
              <a:gd name="connsiteY2" fmla="*/ 17182 h 34363"/>
              <a:gd name="connsiteX3" fmla="*/ 17790 w 35580"/>
              <a:gd name="connsiteY3" fmla="*/ 0 h 34363"/>
              <a:gd name="connsiteX4" fmla="*/ 35581 w 35580"/>
              <a:gd name="connsiteY4" fmla="*/ 17182 h 34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80" h="34363">
                <a:moveTo>
                  <a:pt x="35581" y="17182"/>
                </a:moveTo>
                <a:cubicBezTo>
                  <a:pt x="35581" y="26671"/>
                  <a:pt x="27616" y="34364"/>
                  <a:pt x="17790" y="34364"/>
                </a:cubicBezTo>
                <a:cubicBezTo>
                  <a:pt x="7965" y="34364"/>
                  <a:pt x="0" y="26671"/>
                  <a:pt x="0" y="17182"/>
                </a:cubicBezTo>
                <a:cubicBezTo>
                  <a:pt x="0" y="7693"/>
                  <a:pt x="7965" y="0"/>
                  <a:pt x="17790" y="0"/>
                </a:cubicBezTo>
                <a:cubicBezTo>
                  <a:pt x="27616" y="0"/>
                  <a:pt x="35581" y="7693"/>
                  <a:pt x="35581" y="17182"/>
                </a:cubicBez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CB23476-99D6-64F4-7E26-3307DE3149D4}"/>
              </a:ext>
            </a:extLst>
          </p:cNvPr>
          <p:cNvSpPr/>
          <p:nvPr/>
        </p:nvSpPr>
        <p:spPr>
          <a:xfrm>
            <a:off x="8044854" y="3977146"/>
            <a:ext cx="225343" cy="217636"/>
          </a:xfrm>
          <a:custGeom>
            <a:avLst/>
            <a:gdLst>
              <a:gd name="connsiteX0" fmla="*/ 112672 w 225343"/>
              <a:gd name="connsiteY0" fmla="*/ 11455 h 217636"/>
              <a:gd name="connsiteX1" fmla="*/ 213483 w 225343"/>
              <a:gd name="connsiteY1" fmla="*/ 108818 h 217636"/>
              <a:gd name="connsiteX2" fmla="*/ 112672 w 225343"/>
              <a:gd name="connsiteY2" fmla="*/ 206182 h 217636"/>
              <a:gd name="connsiteX3" fmla="*/ 11860 w 225343"/>
              <a:gd name="connsiteY3" fmla="*/ 108818 h 217636"/>
              <a:gd name="connsiteX4" fmla="*/ 112672 w 225343"/>
              <a:gd name="connsiteY4" fmla="*/ 11455 h 217636"/>
              <a:gd name="connsiteX5" fmla="*/ 112672 w 225343"/>
              <a:gd name="connsiteY5" fmla="*/ 0 h 217636"/>
              <a:gd name="connsiteX6" fmla="*/ 0 w 225343"/>
              <a:gd name="connsiteY6" fmla="*/ 108818 h 217636"/>
              <a:gd name="connsiteX7" fmla="*/ 112672 w 225343"/>
              <a:gd name="connsiteY7" fmla="*/ 217636 h 217636"/>
              <a:gd name="connsiteX8" fmla="*/ 225343 w 225343"/>
              <a:gd name="connsiteY8" fmla="*/ 108818 h 217636"/>
              <a:gd name="connsiteX9" fmla="*/ 112672 w 225343"/>
              <a:gd name="connsiteY9" fmla="*/ 0 h 217636"/>
              <a:gd name="connsiteX10" fmla="*/ 112672 w 225343"/>
              <a:gd name="connsiteY10" fmla="*/ 0 h 217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5343" h="217636">
                <a:moveTo>
                  <a:pt x="112672" y="11455"/>
                </a:moveTo>
                <a:cubicBezTo>
                  <a:pt x="168118" y="11455"/>
                  <a:pt x="213483" y="55268"/>
                  <a:pt x="213483" y="108818"/>
                </a:cubicBezTo>
                <a:cubicBezTo>
                  <a:pt x="213483" y="162368"/>
                  <a:pt x="168118" y="206182"/>
                  <a:pt x="112672" y="206182"/>
                </a:cubicBezTo>
                <a:cubicBezTo>
                  <a:pt x="57225" y="206182"/>
                  <a:pt x="11860" y="162368"/>
                  <a:pt x="11860" y="108818"/>
                </a:cubicBezTo>
                <a:cubicBezTo>
                  <a:pt x="11860" y="55268"/>
                  <a:pt x="57225" y="11455"/>
                  <a:pt x="112672" y="11455"/>
                </a:cubicBezTo>
                <a:moveTo>
                  <a:pt x="112672" y="0"/>
                </a:moveTo>
                <a:cubicBezTo>
                  <a:pt x="50406" y="0"/>
                  <a:pt x="0" y="48682"/>
                  <a:pt x="0" y="108818"/>
                </a:cubicBezTo>
                <a:cubicBezTo>
                  <a:pt x="0" y="168954"/>
                  <a:pt x="50406" y="217636"/>
                  <a:pt x="112672" y="217636"/>
                </a:cubicBezTo>
                <a:cubicBezTo>
                  <a:pt x="174937" y="217636"/>
                  <a:pt x="225343" y="168954"/>
                  <a:pt x="225343" y="108818"/>
                </a:cubicBezTo>
                <a:cubicBezTo>
                  <a:pt x="225343" y="48682"/>
                  <a:pt x="174937" y="0"/>
                  <a:pt x="112672" y="0"/>
                </a:cubicBezTo>
                <a:lnTo>
                  <a:pt x="112672" y="0"/>
                </a:lnTo>
                <a:close/>
              </a:path>
            </a:pathLst>
          </a:custGeom>
          <a:solidFill>
            <a:srgbClr val="000000"/>
          </a:solidFill>
          <a:ln w="2877" cap="flat">
            <a:noFill/>
            <a:prstDash val="solid"/>
            <a:miter/>
          </a:ln>
        </p:spPr>
        <p:txBody>
          <a:bodyPr rtlCol="0" anchor="ctr"/>
          <a:lstStyle/>
          <a:p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E261EEB-31BD-09F4-FDAF-631BCB91D013}"/>
              </a:ext>
            </a:extLst>
          </p:cNvPr>
          <p:cNvGrpSpPr/>
          <p:nvPr/>
        </p:nvGrpSpPr>
        <p:grpSpPr>
          <a:xfrm>
            <a:off x="1156563" y="1480875"/>
            <a:ext cx="7054257" cy="369878"/>
            <a:chOff x="780480" y="1680584"/>
            <a:chExt cx="7054257" cy="369878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48D4E1E3-0D87-A74B-7727-0FFC8E13FEC6}"/>
                </a:ext>
              </a:extLst>
            </p:cNvPr>
            <p:cNvSpPr/>
            <p:nvPr/>
          </p:nvSpPr>
          <p:spPr>
            <a:xfrm>
              <a:off x="780480" y="1680584"/>
              <a:ext cx="3044034" cy="369878"/>
            </a:xfrm>
            <a:prstGeom prst="roundRect">
              <a:avLst/>
            </a:prstGeom>
            <a:solidFill>
              <a:srgbClr val="E9F0F8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Environmental quality &gt; 100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4FA731ED-9EBE-8B37-E86A-F0CC40C77A02}"/>
                </a:ext>
              </a:extLst>
            </p:cNvPr>
            <p:cNvSpPr/>
            <p:nvPr/>
          </p:nvSpPr>
          <p:spPr>
            <a:xfrm>
              <a:off x="5163613" y="1680584"/>
              <a:ext cx="2671124" cy="369878"/>
            </a:xfrm>
            <a:prstGeom prst="roundRect">
              <a:avLst/>
            </a:prstGeom>
            <a:solidFill>
              <a:srgbClr val="E9F0F8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Lower emissions than S0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0157FBEA-72F9-B434-6603-2D627F0087D6}"/>
                </a:ext>
              </a:extLst>
            </p:cNvPr>
            <p:cNvSpPr/>
            <p:nvPr/>
          </p:nvSpPr>
          <p:spPr>
            <a:xfrm>
              <a:off x="4036863" y="1680584"/>
              <a:ext cx="914401" cy="324869"/>
            </a:xfrm>
            <a:prstGeom prst="rightArrow">
              <a:avLst/>
            </a:prstGeom>
            <a:solidFill>
              <a:srgbClr val="E9F0F8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0A85EFB-EE9E-E54E-100B-D80166045C74}"/>
              </a:ext>
            </a:extLst>
          </p:cNvPr>
          <p:cNvGrpSpPr/>
          <p:nvPr/>
        </p:nvGrpSpPr>
        <p:grpSpPr>
          <a:xfrm>
            <a:off x="1156563" y="2092851"/>
            <a:ext cx="7054257" cy="369878"/>
            <a:chOff x="780480" y="1680584"/>
            <a:chExt cx="7054257" cy="369878"/>
          </a:xfrm>
        </p:grpSpPr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49DF87E6-6556-EB51-85A4-D489F517ED00}"/>
                </a:ext>
              </a:extLst>
            </p:cNvPr>
            <p:cNvSpPr/>
            <p:nvPr/>
          </p:nvSpPr>
          <p:spPr>
            <a:xfrm>
              <a:off x="780480" y="1680584"/>
              <a:ext cx="3044034" cy="369878"/>
            </a:xfrm>
            <a:prstGeom prst="roundRect">
              <a:avLst/>
            </a:prstGeom>
            <a:solidFill>
              <a:srgbClr val="E9F0F8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Environmental quality &lt; 100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9FAA3112-9477-7E1C-1047-2A3EC7FA1D20}"/>
                </a:ext>
              </a:extLst>
            </p:cNvPr>
            <p:cNvSpPr/>
            <p:nvPr/>
          </p:nvSpPr>
          <p:spPr>
            <a:xfrm>
              <a:off x="5163613" y="1680584"/>
              <a:ext cx="2671124" cy="369878"/>
            </a:xfrm>
            <a:prstGeom prst="roundRect">
              <a:avLst/>
            </a:prstGeom>
            <a:solidFill>
              <a:srgbClr val="E9F0F8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/>
                  </a:solidFill>
                </a:rPr>
                <a:t>Higher emissions than S0</a:t>
              </a:r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63184F95-92E2-3F69-1BCF-1AE8AA1C195C}"/>
                </a:ext>
              </a:extLst>
            </p:cNvPr>
            <p:cNvSpPr/>
            <p:nvPr/>
          </p:nvSpPr>
          <p:spPr>
            <a:xfrm>
              <a:off x="4036863" y="1680584"/>
              <a:ext cx="914401" cy="324869"/>
            </a:xfrm>
            <a:prstGeom prst="rightArrow">
              <a:avLst/>
            </a:prstGeom>
            <a:solidFill>
              <a:srgbClr val="E9F0F8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EF2B425-B15C-3BD6-46D6-498F3258552B}"/>
              </a:ext>
            </a:extLst>
          </p:cNvPr>
          <p:cNvSpPr txBox="1"/>
          <p:nvPr/>
        </p:nvSpPr>
        <p:spPr>
          <a:xfrm>
            <a:off x="2616200" y="4251019"/>
            <a:ext cx="1298646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900" b="1" dirty="0">
                <a:solidFill>
                  <a:srgbClr val="FF0000"/>
                </a:solidFill>
                <a:latin typeface="Verdana" pitchFamily="34" charset="0"/>
              </a:rPr>
              <a:t>(2% of budget)</a:t>
            </a:r>
            <a:endParaRPr lang="en-GB" sz="900" b="1" dirty="0" err="1">
              <a:solidFill>
                <a:srgbClr val="FF0000"/>
              </a:solidFill>
              <a:latin typeface="Verdana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A04DE-BA85-99FA-872A-8E452D0BC16F}"/>
              </a:ext>
            </a:extLst>
          </p:cNvPr>
          <p:cNvSpPr txBox="1"/>
          <p:nvPr/>
        </p:nvSpPr>
        <p:spPr>
          <a:xfrm>
            <a:off x="2666667" y="3900525"/>
            <a:ext cx="1298646" cy="292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800"/>
              </a:lnSpc>
            </a:pPr>
            <a:r>
              <a:rPr lang="en-US" sz="900" b="1" dirty="0">
                <a:solidFill>
                  <a:srgbClr val="FF0000"/>
                </a:solidFill>
                <a:latin typeface="Verdana" pitchFamily="34" charset="0"/>
              </a:rPr>
              <a:t>(1% of budget)</a:t>
            </a:r>
            <a:endParaRPr lang="en-GB" sz="900" b="1" dirty="0" err="1">
              <a:solidFill>
                <a:srgbClr val="FF000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826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5" grpId="0" animBg="1"/>
      <p:bldP spid="47" grpId="0" animBg="1"/>
      <p:bldP spid="48" grpId="0" animBg="1"/>
      <p:bldP spid="49" grpId="0" animBg="1"/>
      <p:bldP spid="50" grpId="0" animBg="1"/>
      <p:bldP spid="2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89C0C-5D87-4806-A7D0-58B1D195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971235"/>
          </a:xfrm>
        </p:spPr>
        <p:txBody>
          <a:bodyPr/>
          <a:lstStyle/>
          <a:p>
            <a:r>
              <a:rPr lang="en-GB" sz="2000" dirty="0"/>
              <a:t>Emissions will leak from the MTP with higher environmental concerns to the China with lower environmental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14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0CA36C-1817-0354-85F7-0C353DD027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34" t="2744" r="1615" b="3027"/>
          <a:stretch/>
        </p:blipFill>
        <p:spPr>
          <a:xfrm>
            <a:off x="827314" y="1414251"/>
            <a:ext cx="7636286" cy="313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1039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89C0C-5D87-4806-A7D0-58B1D195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971235"/>
          </a:xfrm>
        </p:spPr>
        <p:txBody>
          <a:bodyPr/>
          <a:lstStyle/>
          <a:p>
            <a:r>
              <a:rPr lang="en-GB" sz="2000" dirty="0"/>
              <a:t>The production of goods with high emission intensities will take place in China with lower environmental concerns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15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45D48B-8D38-A0AB-31B2-EB190B0FE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1" y="1465943"/>
            <a:ext cx="7939314" cy="280592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DC9D555-13ED-C882-D968-14D2B55043DD}"/>
              </a:ext>
            </a:extLst>
          </p:cNvPr>
          <p:cNvGrpSpPr/>
          <p:nvPr/>
        </p:nvGrpSpPr>
        <p:grpSpPr>
          <a:xfrm>
            <a:off x="4726800" y="1790880"/>
            <a:ext cx="3281915" cy="3105908"/>
            <a:chOff x="-1296460" y="2320241"/>
            <a:chExt cx="5426717" cy="414981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6399659-7C52-0809-593F-F1978985E853}"/>
                </a:ext>
              </a:extLst>
            </p:cNvPr>
            <p:cNvSpPr/>
            <p:nvPr/>
          </p:nvSpPr>
          <p:spPr>
            <a:xfrm>
              <a:off x="983988" y="2320241"/>
              <a:ext cx="860719" cy="2822300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endParaRPr lang="en-GB" dirty="0">
                <a:solidFill>
                  <a:schemeClr val="tx1"/>
                </a:solidFill>
              </a:endParaRP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A01B066-9111-D7F5-5514-08E03BF11B37}"/>
                </a:ext>
              </a:extLst>
            </p:cNvPr>
            <p:cNvGrpSpPr/>
            <p:nvPr/>
          </p:nvGrpSpPr>
          <p:grpSpPr>
            <a:xfrm>
              <a:off x="-1296460" y="5142541"/>
              <a:ext cx="5426717" cy="1327515"/>
              <a:chOff x="-1296460" y="5142541"/>
              <a:chExt cx="5426717" cy="1327515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BAD9523-A2C0-12CD-E555-AE3793A69864}"/>
                  </a:ext>
                </a:extLst>
              </p:cNvPr>
              <p:cNvSpPr txBox="1"/>
              <p:nvPr/>
            </p:nvSpPr>
            <p:spPr>
              <a:xfrm>
                <a:off x="-1296460" y="5770980"/>
                <a:ext cx="5426717" cy="69907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400" dirty="0"/>
                  <a:t>MTP will reduce the production of goods with high emission intensities.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C3FABE03-D7B7-58AE-9837-9E6FA061C983}"/>
                  </a:ext>
                </a:extLst>
              </p:cNvPr>
              <p:cNvCxnSpPr>
                <a:cxnSpLocks/>
                <a:stCxn id="7" idx="2"/>
                <a:endCxn id="9" idx="0"/>
              </p:cNvCxnSpPr>
              <p:nvPr/>
            </p:nvCxnSpPr>
            <p:spPr>
              <a:xfrm>
                <a:off x="1414348" y="5142541"/>
                <a:ext cx="2551" cy="628439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7355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5C57AA-498F-4172-BEF9-0A3A3E09B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1792832"/>
            <a:ext cx="9143999" cy="1557835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 dirty="0"/>
              <a:t>Results part 2 based on S2-S5: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GB" sz="2400" dirty="0"/>
              <a:t>Impacts of dietary structure, cleaner cereals production technology, and emission restriction policy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9AA4-541D-401D-9B24-5358A3708A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5514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85AC5B-2F65-4B21-82FB-0417A3887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987200"/>
          </a:xfrm>
        </p:spPr>
        <p:txBody>
          <a:bodyPr/>
          <a:lstStyle/>
          <a:p>
            <a:r>
              <a:rPr lang="en-GB" dirty="0"/>
              <a:t>The environmental trade-offs caused by </a:t>
            </a:r>
            <a:br>
              <a:rPr lang="en-GB" dirty="0"/>
            </a:br>
            <a:r>
              <a:rPr lang="en-GB" dirty="0"/>
              <a:t>a dietary shift from pork to soy-based food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417B-254A-428A-AA54-E9AD2D29E0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17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3C4610-0182-4EBB-B820-708AFDA31AB7}"/>
              </a:ext>
            </a:extLst>
          </p:cNvPr>
          <p:cNvSpPr txBox="1"/>
          <p:nvPr/>
        </p:nvSpPr>
        <p:spPr>
          <a:xfrm>
            <a:off x="561600" y="1533844"/>
            <a:ext cx="342971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S1: Country-specific differences in environmental concerns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S2: Dietary structure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S3: Cleaner cereals production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S4: Combination of dietary structure change and cleaner cereals production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S5: Emission restriction policy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1B56AF-B0B4-0676-FD86-D788E4CB00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127"/>
          <a:stretch/>
        </p:blipFill>
        <p:spPr>
          <a:xfrm>
            <a:off x="4267200" y="1306287"/>
            <a:ext cx="4196400" cy="3590502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2AC4E90-CDE0-F176-190B-35AA1AA75962}"/>
              </a:ext>
            </a:extLst>
          </p:cNvPr>
          <p:cNvSpPr/>
          <p:nvPr/>
        </p:nvSpPr>
        <p:spPr>
          <a:xfrm>
            <a:off x="7920241" y="2965005"/>
            <a:ext cx="408596" cy="7017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3A4D95E-DED6-F33C-66E7-A5065F355163}"/>
              </a:ext>
            </a:extLst>
          </p:cNvPr>
          <p:cNvSpPr/>
          <p:nvPr/>
        </p:nvSpPr>
        <p:spPr>
          <a:xfrm>
            <a:off x="4826000" y="2965004"/>
            <a:ext cx="401674" cy="701749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649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89C0C-5D87-4806-A7D0-58B1D195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1510"/>
          </a:xfrm>
        </p:spPr>
        <p:txBody>
          <a:bodyPr/>
          <a:lstStyle/>
          <a:p>
            <a:r>
              <a:rPr lang="en-US" sz="2400"/>
              <a:t>Changes in production for S2, S3, S4, and S5</a:t>
            </a:r>
            <a:endParaRPr lang="en-GB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18</a:t>
            </a:fld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83E4BC2-9AD3-4074-82B5-54912BE2E6EA}"/>
              </a:ext>
            </a:extLst>
          </p:cNvPr>
          <p:cNvGrpSpPr/>
          <p:nvPr/>
        </p:nvGrpSpPr>
        <p:grpSpPr>
          <a:xfrm>
            <a:off x="2020186" y="4473518"/>
            <a:ext cx="6770343" cy="600164"/>
            <a:chOff x="197740" y="5516576"/>
            <a:chExt cx="6770343" cy="600164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1DCA0B4-557F-4620-8078-A6339606D398}"/>
                </a:ext>
              </a:extLst>
            </p:cNvPr>
            <p:cNvSpPr txBox="1"/>
            <p:nvPr/>
          </p:nvSpPr>
          <p:spPr>
            <a:xfrm>
              <a:off x="197740" y="5516576"/>
              <a:ext cx="387944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S1: Country-specific differences in environmental concerns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S2: Dietary structure change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S3: Cleaner cereals production technology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0DF6BF-04F8-4FD2-9241-12712266B961}"/>
                </a:ext>
              </a:extLst>
            </p:cNvPr>
            <p:cNvSpPr txBox="1"/>
            <p:nvPr/>
          </p:nvSpPr>
          <p:spPr>
            <a:xfrm>
              <a:off x="3974546" y="5516576"/>
              <a:ext cx="2993537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S4: Combination of dietary structure change and cleaner cereals production technology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S5: Emission restriction policy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2B753619-9E7E-42C2-BCC0-2F1B27FDDC8E}"/>
              </a:ext>
            </a:extLst>
          </p:cNvPr>
          <p:cNvSpPr txBox="1"/>
          <p:nvPr/>
        </p:nvSpPr>
        <p:spPr>
          <a:xfrm>
            <a:off x="102093" y="1804501"/>
            <a:ext cx="758260" cy="37620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CN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9A2F21-0ECD-4317-A3C8-D093B18B327D}"/>
              </a:ext>
            </a:extLst>
          </p:cNvPr>
          <p:cNvSpPr txBox="1"/>
          <p:nvPr/>
        </p:nvSpPr>
        <p:spPr>
          <a:xfrm>
            <a:off x="105340" y="3239019"/>
            <a:ext cx="758259" cy="36933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MTP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4337BB00-CB1D-1EAD-8452-EA3CA087E461}"/>
              </a:ext>
            </a:extLst>
          </p:cNvPr>
          <p:cNvGrpSpPr/>
          <p:nvPr/>
        </p:nvGrpSpPr>
        <p:grpSpPr>
          <a:xfrm>
            <a:off x="917918" y="804197"/>
            <a:ext cx="2376826" cy="3669321"/>
            <a:chOff x="917918" y="804197"/>
            <a:chExt cx="2376826" cy="3669321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59F3753-DE15-4836-AB47-CE4C74EAB9C0}"/>
                </a:ext>
              </a:extLst>
            </p:cNvPr>
            <p:cNvSpPr txBox="1"/>
            <p:nvPr/>
          </p:nvSpPr>
          <p:spPr>
            <a:xfrm>
              <a:off x="2096532" y="804197"/>
              <a:ext cx="645810" cy="37620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S2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54E7C529-857F-3AED-01DC-811D7DB465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647" r="70340"/>
            <a:stretch/>
          </p:blipFill>
          <p:spPr>
            <a:xfrm>
              <a:off x="917918" y="1289807"/>
              <a:ext cx="2376826" cy="3183711"/>
            </a:xfrm>
            <a:prstGeom prst="rect">
              <a:avLst/>
            </a:prstGeom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0E3FA4F-A6C6-5B1B-8CBC-B985A1C1B3D7}"/>
              </a:ext>
            </a:extLst>
          </p:cNvPr>
          <p:cNvGrpSpPr/>
          <p:nvPr/>
        </p:nvGrpSpPr>
        <p:grpSpPr>
          <a:xfrm>
            <a:off x="5103263" y="805907"/>
            <a:ext cx="1898631" cy="3664495"/>
            <a:chOff x="5103263" y="805907"/>
            <a:chExt cx="1898631" cy="3664495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0DA93C6C-0732-F816-7E11-994BE8BFB6A3}"/>
                </a:ext>
              </a:extLst>
            </p:cNvPr>
            <p:cNvSpPr txBox="1"/>
            <p:nvPr/>
          </p:nvSpPr>
          <p:spPr>
            <a:xfrm>
              <a:off x="5817404" y="805907"/>
              <a:ext cx="667658" cy="37620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S4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D0FB594F-77C2-05D6-0D20-7AA2085FF7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2228" t="6647" r="24080"/>
            <a:stretch/>
          </p:blipFill>
          <p:spPr>
            <a:xfrm>
              <a:off x="5103263" y="1286691"/>
              <a:ext cx="1898631" cy="3183711"/>
            </a:xfrm>
            <a:prstGeom prst="rect">
              <a:avLst/>
            </a:prstGeom>
          </p:spPr>
        </p:pic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610A918-C4A3-7705-C1E1-C78FA2198078}"/>
              </a:ext>
            </a:extLst>
          </p:cNvPr>
          <p:cNvGrpSpPr/>
          <p:nvPr/>
        </p:nvGrpSpPr>
        <p:grpSpPr>
          <a:xfrm>
            <a:off x="3294744" y="802791"/>
            <a:ext cx="1808519" cy="3667611"/>
            <a:chOff x="3294744" y="802791"/>
            <a:chExt cx="1808519" cy="36676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7F501FD-25D9-D15E-DEA6-4ACEBB503249}"/>
                </a:ext>
              </a:extLst>
            </p:cNvPr>
            <p:cNvSpPr txBox="1"/>
            <p:nvPr/>
          </p:nvSpPr>
          <p:spPr>
            <a:xfrm>
              <a:off x="3986210" y="802791"/>
              <a:ext cx="667658" cy="37620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S3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3FF7BB86-0B98-6C25-CB49-CC8454DC4C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9660" t="6647" r="47772"/>
            <a:stretch/>
          </p:blipFill>
          <p:spPr>
            <a:xfrm>
              <a:off x="3294744" y="1286691"/>
              <a:ext cx="1808519" cy="3183711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0B5144FB-AE19-6461-B895-81613BC45CFD}"/>
              </a:ext>
            </a:extLst>
          </p:cNvPr>
          <p:cNvGrpSpPr/>
          <p:nvPr/>
        </p:nvGrpSpPr>
        <p:grpSpPr>
          <a:xfrm>
            <a:off x="7018355" y="805105"/>
            <a:ext cx="1913245" cy="3665297"/>
            <a:chOff x="7018355" y="805105"/>
            <a:chExt cx="1913245" cy="3665297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54947A-6A7C-78AD-0A75-1B99924C052A}"/>
                </a:ext>
              </a:extLst>
            </p:cNvPr>
            <p:cNvSpPr txBox="1"/>
            <p:nvPr/>
          </p:nvSpPr>
          <p:spPr>
            <a:xfrm>
              <a:off x="7636918" y="805105"/>
              <a:ext cx="667658" cy="376205"/>
            </a:xfrm>
            <a:prstGeom prst="rect">
              <a:avLst/>
            </a:prstGeom>
            <a:solidFill>
              <a:srgbClr val="C00000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GB" b="1" dirty="0">
                  <a:solidFill>
                    <a:schemeClr val="bg1"/>
                  </a:solidFill>
                </a:rPr>
                <a:t>S5</a:t>
              </a: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B8E2FAB2-7BE0-2FDC-8717-72D79DB662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76125" t="6647"/>
            <a:stretch/>
          </p:blipFill>
          <p:spPr>
            <a:xfrm>
              <a:off x="7018355" y="1286691"/>
              <a:ext cx="1913245" cy="3183711"/>
            </a:xfrm>
            <a:prstGeom prst="rect">
              <a:avLst/>
            </a:prstGeom>
          </p:spPr>
        </p:pic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4976EFB-4150-06DC-5B7F-B21C677E2284}"/>
              </a:ext>
            </a:extLst>
          </p:cNvPr>
          <p:cNvSpPr/>
          <p:nvPr/>
        </p:nvSpPr>
        <p:spPr>
          <a:xfrm>
            <a:off x="7220858" y="1328057"/>
            <a:ext cx="784978" cy="1243693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F56D89AC-C232-C74A-4449-9786931B3D49}"/>
              </a:ext>
            </a:extLst>
          </p:cNvPr>
          <p:cNvSpPr/>
          <p:nvPr/>
        </p:nvSpPr>
        <p:spPr>
          <a:xfrm>
            <a:off x="8005835" y="3184369"/>
            <a:ext cx="691765" cy="110373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5313A710-234C-ADE7-4C1D-13FEAC0195BF}"/>
              </a:ext>
            </a:extLst>
          </p:cNvPr>
          <p:cNvGrpSpPr/>
          <p:nvPr/>
        </p:nvGrpSpPr>
        <p:grpSpPr>
          <a:xfrm>
            <a:off x="2125645" y="1725795"/>
            <a:ext cx="543143" cy="480708"/>
            <a:chOff x="1610525" y="1679358"/>
            <a:chExt cx="543143" cy="480708"/>
          </a:xfrm>
        </p:grpSpPr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451EB808-A39C-D8A3-6F6A-68325F552FE7}"/>
                </a:ext>
              </a:extLst>
            </p:cNvPr>
            <p:cNvSpPr/>
            <p:nvPr/>
          </p:nvSpPr>
          <p:spPr>
            <a:xfrm>
              <a:off x="1610525" y="2051524"/>
              <a:ext cx="274787" cy="10854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AE870C5-C6CD-2386-9D63-B73FBB38F74E}"/>
                </a:ext>
              </a:extLst>
            </p:cNvPr>
            <p:cNvSpPr/>
            <p:nvPr/>
          </p:nvSpPr>
          <p:spPr>
            <a:xfrm>
              <a:off x="1885312" y="1679358"/>
              <a:ext cx="268356" cy="108542"/>
            </a:xfrm>
            <a:prstGeom prst="round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1C25317B-DE80-334E-8A2D-3ED3DEDF58AB}"/>
              </a:ext>
            </a:extLst>
          </p:cNvPr>
          <p:cNvGrpSpPr/>
          <p:nvPr/>
        </p:nvGrpSpPr>
        <p:grpSpPr>
          <a:xfrm>
            <a:off x="2390154" y="1619865"/>
            <a:ext cx="212728" cy="867605"/>
            <a:chOff x="1766804" y="3283641"/>
            <a:chExt cx="254267" cy="1078834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DE375679-022C-FD3C-5EE7-B0B7D00F73B6}"/>
                </a:ext>
              </a:extLst>
            </p:cNvPr>
            <p:cNvSpPr/>
            <p:nvPr/>
          </p:nvSpPr>
          <p:spPr>
            <a:xfrm>
              <a:off x="1775246" y="3283641"/>
              <a:ext cx="243593" cy="136346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BAB9C231-B05A-EE33-11DD-46207D77D2A4}"/>
                </a:ext>
              </a:extLst>
            </p:cNvPr>
            <p:cNvSpPr/>
            <p:nvPr/>
          </p:nvSpPr>
          <p:spPr>
            <a:xfrm>
              <a:off x="1766804" y="4235581"/>
              <a:ext cx="254267" cy="126894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75585047-7204-1845-DD79-8E8062501C27}"/>
              </a:ext>
            </a:extLst>
          </p:cNvPr>
          <p:cNvGrpSpPr/>
          <p:nvPr/>
        </p:nvGrpSpPr>
        <p:grpSpPr>
          <a:xfrm>
            <a:off x="4031693" y="1432362"/>
            <a:ext cx="383424" cy="1150936"/>
            <a:chOff x="1989349" y="2682193"/>
            <a:chExt cx="475948" cy="1147601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13A12E19-0B29-9AAB-E864-303F6C9C1BCF}"/>
                </a:ext>
              </a:extLst>
            </p:cNvPr>
            <p:cNvSpPr/>
            <p:nvPr/>
          </p:nvSpPr>
          <p:spPr>
            <a:xfrm>
              <a:off x="1989349" y="3712432"/>
              <a:ext cx="223596" cy="117362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DEF61C1D-6B08-B300-6A79-9220308E429A}"/>
                </a:ext>
              </a:extLst>
            </p:cNvPr>
            <p:cNvSpPr/>
            <p:nvPr/>
          </p:nvSpPr>
          <p:spPr>
            <a:xfrm>
              <a:off x="2212945" y="2682193"/>
              <a:ext cx="252352" cy="113605"/>
            </a:xfrm>
            <a:prstGeom prst="roundRect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2819865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19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F5AB70C-D14D-4B6A-AF17-01671F27F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1020671"/>
          </a:xfrm>
        </p:spPr>
        <p:txBody>
          <a:bodyPr/>
          <a:lstStyle/>
          <a:p>
            <a:r>
              <a:rPr lang="en-US"/>
              <a:t>Changes in emissions </a:t>
            </a:r>
            <a:r>
              <a:rPr lang="en-US" sz="2800"/>
              <a:t>for </a:t>
            </a:r>
            <a:br>
              <a:rPr lang="en-US" sz="2800"/>
            </a:br>
            <a:r>
              <a:rPr lang="en-US" sz="2800"/>
              <a:t>S2 (Dietary structure change)</a:t>
            </a:r>
            <a:endParaRPr lang="en-GB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57B7C57-4D28-3360-32A2-2084268C17F5}"/>
              </a:ext>
            </a:extLst>
          </p:cNvPr>
          <p:cNvGrpSpPr/>
          <p:nvPr/>
        </p:nvGrpSpPr>
        <p:grpSpPr>
          <a:xfrm>
            <a:off x="561600" y="1420673"/>
            <a:ext cx="8330400" cy="3156151"/>
            <a:chOff x="561598" y="1454047"/>
            <a:chExt cx="8302765" cy="31561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F266E5-4C2C-742F-2E0A-977A31F84F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902" r="14678" b="10282"/>
            <a:stretch/>
          </p:blipFill>
          <p:spPr>
            <a:xfrm>
              <a:off x="561598" y="1454047"/>
              <a:ext cx="7071101" cy="3156151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7E72098-BF52-DE12-8514-397D06ECA8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4416" t="13120" r="1181" b="7302"/>
            <a:stretch/>
          </p:blipFill>
          <p:spPr>
            <a:xfrm>
              <a:off x="7605062" y="1896256"/>
              <a:ext cx="1259301" cy="2713942"/>
            </a:xfrm>
            <a:prstGeom prst="rect">
              <a:avLst/>
            </a:prstGeom>
          </p:spPr>
        </p:pic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5E46896-8324-A529-F2E2-89E0277024D0}"/>
              </a:ext>
            </a:extLst>
          </p:cNvPr>
          <p:cNvGrpSpPr/>
          <p:nvPr/>
        </p:nvGrpSpPr>
        <p:grpSpPr>
          <a:xfrm>
            <a:off x="1427001" y="2717502"/>
            <a:ext cx="951959" cy="477666"/>
            <a:chOff x="8509799" y="2311468"/>
            <a:chExt cx="811067" cy="489908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94ECEA17-3D52-140C-63FA-2907D0963C68}"/>
                </a:ext>
              </a:extLst>
            </p:cNvPr>
            <p:cNvSpPr txBox="1"/>
            <p:nvPr/>
          </p:nvSpPr>
          <p:spPr>
            <a:xfrm>
              <a:off x="8509799" y="2524377"/>
              <a:ext cx="81106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</a:rPr>
                <a:t>Non-food</a:t>
              </a:r>
              <a:endParaRPr lang="en-GB"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D227A907-2F3B-026D-810E-4814BA044728}"/>
                </a:ext>
              </a:extLst>
            </p:cNvPr>
            <p:cNvCxnSpPr>
              <a:cxnSpLocks/>
            </p:cNvCxnSpPr>
            <p:nvPr/>
          </p:nvCxnSpPr>
          <p:spPr>
            <a:xfrm>
              <a:off x="8581622" y="2311468"/>
              <a:ext cx="173125" cy="275128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9CE22AF1-A708-F5CB-B9E8-BC796BC20BE0}"/>
              </a:ext>
            </a:extLst>
          </p:cNvPr>
          <p:cNvGrpSpPr/>
          <p:nvPr/>
        </p:nvGrpSpPr>
        <p:grpSpPr>
          <a:xfrm>
            <a:off x="3759197" y="2730498"/>
            <a:ext cx="763275" cy="477667"/>
            <a:chOff x="8348739" y="2949600"/>
            <a:chExt cx="650309" cy="489909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EAD2A6F-607F-3C8D-FD2F-203F00CA5F49}"/>
                </a:ext>
              </a:extLst>
            </p:cNvPr>
            <p:cNvSpPr txBox="1"/>
            <p:nvPr/>
          </p:nvSpPr>
          <p:spPr>
            <a:xfrm>
              <a:off x="8513415" y="3162510"/>
              <a:ext cx="4856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</a:rPr>
                <a:t>Pig</a:t>
              </a:r>
              <a:endParaRPr lang="en-GB"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9D31F40F-0EF1-1C37-F526-05B947307752}"/>
                </a:ext>
              </a:extLst>
            </p:cNvPr>
            <p:cNvCxnSpPr>
              <a:cxnSpLocks/>
            </p:cNvCxnSpPr>
            <p:nvPr/>
          </p:nvCxnSpPr>
          <p:spPr>
            <a:xfrm>
              <a:off x="8348739" y="2949600"/>
              <a:ext cx="214815" cy="27512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1EA3DADB-7E47-E1F6-0452-580080A97E7A}"/>
              </a:ext>
            </a:extLst>
          </p:cNvPr>
          <p:cNvGrpSpPr/>
          <p:nvPr/>
        </p:nvGrpSpPr>
        <p:grpSpPr>
          <a:xfrm>
            <a:off x="6095991" y="1972952"/>
            <a:ext cx="994395" cy="1197596"/>
            <a:chOff x="10626757" y="4460327"/>
            <a:chExt cx="847223" cy="1228289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697F176D-BEE0-E391-1C1E-D5FEEABDD26E}"/>
                </a:ext>
              </a:extLst>
            </p:cNvPr>
            <p:cNvGrpSpPr/>
            <p:nvPr/>
          </p:nvGrpSpPr>
          <p:grpSpPr>
            <a:xfrm>
              <a:off x="10626757" y="4460327"/>
              <a:ext cx="739968" cy="473497"/>
              <a:chOff x="8681059" y="3000307"/>
              <a:chExt cx="739968" cy="473497"/>
            </a:xfrm>
          </p:grpSpPr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CC69F6D0-D210-20B6-F260-27A7CFBDDAD6}"/>
                  </a:ext>
                </a:extLst>
              </p:cNvPr>
              <p:cNvSpPr txBox="1"/>
              <p:nvPr/>
            </p:nvSpPr>
            <p:spPr>
              <a:xfrm>
                <a:off x="8818256" y="3000307"/>
                <a:ext cx="602771" cy="4734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 algn="ctr">
                  <a:defRPr sz="700" b="1">
                    <a:solidFill>
                      <a:srgbClr val="FF0000"/>
                    </a:solidFill>
                  </a:defRPr>
                </a:lvl1pPr>
              </a:lstStyle>
              <a:p>
                <a:r>
                  <a:rPr lang="en-US" sz="1200"/>
                  <a:t>Other food</a:t>
                </a:r>
                <a:endParaRPr lang="en-GB" sz="1200"/>
              </a:p>
            </p:txBody>
          </p:sp>
          <p:cxnSp>
            <p:nvCxnSpPr>
              <p:cNvPr id="79" name="Straight Arrow Connector 78">
                <a:extLst>
                  <a:ext uri="{FF2B5EF4-FFF2-40B4-BE49-F238E27FC236}">
                    <a16:creationId xmlns:a16="http://schemas.microsoft.com/office/drawing/2014/main" id="{FDA884A8-EB38-32FF-0970-96122BA363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81059" y="3132509"/>
                <a:ext cx="211005" cy="110096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3197B090-880B-977E-94C5-885A1305AE13}"/>
                </a:ext>
              </a:extLst>
            </p:cNvPr>
            <p:cNvGrpSpPr/>
            <p:nvPr/>
          </p:nvGrpSpPr>
          <p:grpSpPr>
            <a:xfrm>
              <a:off x="10626757" y="4865423"/>
              <a:ext cx="847223" cy="823193"/>
              <a:chOff x="8721060" y="3145274"/>
              <a:chExt cx="847223" cy="823193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D272A8F5-BEBD-BABA-752F-413127596923}"/>
                  </a:ext>
                </a:extLst>
              </p:cNvPr>
              <p:cNvSpPr txBox="1"/>
              <p:nvPr/>
            </p:nvSpPr>
            <p:spPr>
              <a:xfrm>
                <a:off x="8721060" y="3506802"/>
                <a:ext cx="84722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rgbClr val="FF0000"/>
                    </a:solidFill>
                  </a:rPr>
                  <a:t>Soy-based food</a:t>
                </a:r>
                <a:endParaRPr lang="en-GB" sz="1200" b="1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072349D9-1CEE-BE59-3A49-DBD504342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21060" y="3145274"/>
                <a:ext cx="267615" cy="446911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0148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17B01F-24F8-419A-8F15-61E6E1DF7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Environmental impacts of food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EDF52A-5DDA-4046-9405-6A730997A6A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</a:t>
            </a:fld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6C2FCD4-98F0-D578-2DBF-BDC123662754}"/>
              </a:ext>
            </a:extLst>
          </p:cNvPr>
          <p:cNvGrpSpPr/>
          <p:nvPr/>
        </p:nvGrpSpPr>
        <p:grpSpPr>
          <a:xfrm>
            <a:off x="616345" y="2682118"/>
            <a:ext cx="8187151" cy="2383474"/>
            <a:chOff x="616345" y="2682118"/>
            <a:chExt cx="8187151" cy="238347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7988373-2907-4262-9A82-DB2D44C43064}"/>
                </a:ext>
              </a:extLst>
            </p:cNvPr>
            <p:cNvSpPr txBox="1"/>
            <p:nvPr/>
          </p:nvSpPr>
          <p:spPr>
            <a:xfrm>
              <a:off x="5878826" y="4594832"/>
              <a:ext cx="2774735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nl-NL"/>
              </a:defPPr>
              <a:lvl1pPr algn="ctr">
                <a:defRPr sz="1000"/>
              </a:lvl1pPr>
            </a:lstStyle>
            <a:p>
              <a:r>
                <a:rPr lang="en-US" altLang="zh-CN"/>
                <a:t>(</a:t>
              </a:r>
              <a:r>
                <a:rPr lang="da-DK" altLang="zh-CN"/>
                <a:t>Herrero, M. et al., 2016, NCC; Uwizeye, A. et al., 2020, NF; Steinfeld, H., et al., 2006, FAO</a:t>
              </a:r>
              <a:r>
                <a:rPr lang="en-US" altLang="zh-CN"/>
                <a:t>)</a:t>
              </a:r>
              <a:endParaRPr lang="zh-CN" altLang="en-US" err="1"/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B7550FD-660D-4391-B61C-3A03A6099C9E}"/>
                </a:ext>
              </a:extLst>
            </p:cNvPr>
            <p:cNvGrpSpPr/>
            <p:nvPr/>
          </p:nvGrpSpPr>
          <p:grpSpPr>
            <a:xfrm>
              <a:off x="616345" y="2682118"/>
              <a:ext cx="8187151" cy="2383474"/>
              <a:chOff x="646900" y="4277676"/>
              <a:chExt cx="10817628" cy="2383474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2A6B119A-B279-49B9-8C21-CD31CF3F31D6}"/>
                  </a:ext>
                </a:extLst>
              </p:cNvPr>
              <p:cNvGrpSpPr/>
              <p:nvPr/>
            </p:nvGrpSpPr>
            <p:grpSpPr>
              <a:xfrm>
                <a:off x="646900" y="4310120"/>
                <a:ext cx="3380177" cy="1342924"/>
                <a:chOff x="2520263" y="937263"/>
                <a:chExt cx="3380177" cy="1342924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C5F6211B-3546-47F0-BDAC-85F37BCEC2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894715" y="937263"/>
                  <a:ext cx="2005725" cy="1342924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A2A0AF1F-71E1-458B-ABDE-990F493F0BA2}"/>
                    </a:ext>
                  </a:extLst>
                </p:cNvPr>
                <p:cNvSpPr/>
                <p:nvPr/>
              </p:nvSpPr>
              <p:spPr>
                <a:xfrm>
                  <a:off x="2710281" y="1162974"/>
                  <a:ext cx="1217046" cy="272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GB" sz="1000" b="1">
                      <a:solidFill>
                        <a:schemeClr val="tx1"/>
                      </a:solidFill>
                    </a:rPr>
                    <a:t>Land use</a:t>
                  </a:r>
                </a:p>
              </p:txBody>
            </p:sp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75D16E79-BAC4-43F8-80BD-2E19E5A3EA3F}"/>
                    </a:ext>
                  </a:extLst>
                </p:cNvPr>
                <p:cNvSpPr txBox="1"/>
                <p:nvPr/>
              </p:nvSpPr>
              <p:spPr>
                <a:xfrm>
                  <a:off x="2520263" y="1668194"/>
                  <a:ext cx="159708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800">
                      <a:latin typeface="Verdana" pitchFamily="34" charset="0"/>
                    </a:rPr>
                    <a:t>Deforestation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800">
                      <a:latin typeface="Verdana" pitchFamily="34" charset="0"/>
                    </a:rPr>
                    <a:t>Landscape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800">
                      <a:latin typeface="Verdana" pitchFamily="34" charset="0"/>
                    </a:rPr>
                    <a:t>Biodiversity</a:t>
                  </a:r>
                  <a:endParaRPr lang="en-GB" sz="800">
                    <a:latin typeface="Verdana" pitchFamily="34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2399DF33-3822-467D-95E1-BAD53BF04379}"/>
                  </a:ext>
                </a:extLst>
              </p:cNvPr>
              <p:cNvGrpSpPr/>
              <p:nvPr/>
            </p:nvGrpSpPr>
            <p:grpSpPr>
              <a:xfrm>
                <a:off x="4313961" y="5670068"/>
                <a:ext cx="2875565" cy="991082"/>
                <a:chOff x="2247670" y="1357834"/>
                <a:chExt cx="2875565" cy="938433"/>
              </a:xfrm>
            </p:grpSpPr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61636CD8-D0A9-4563-8389-719E8D46F6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3631230" y="1357834"/>
                  <a:ext cx="1492005" cy="938433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A820A0C-4705-4BD7-9218-1B1795FA4D6A}"/>
                    </a:ext>
                  </a:extLst>
                </p:cNvPr>
                <p:cNvSpPr/>
                <p:nvPr/>
              </p:nvSpPr>
              <p:spPr>
                <a:xfrm>
                  <a:off x="2319211" y="1506722"/>
                  <a:ext cx="1348922" cy="25826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GB" sz="1000" b="1">
                      <a:solidFill>
                        <a:schemeClr val="tx1"/>
                      </a:solidFill>
                    </a:rPr>
                    <a:t>Water use</a:t>
                  </a:r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139E6464-706F-4BEC-8FDB-F674B9A36313}"/>
                    </a:ext>
                  </a:extLst>
                </p:cNvPr>
                <p:cNvSpPr txBox="1"/>
                <p:nvPr/>
              </p:nvSpPr>
              <p:spPr>
                <a:xfrm>
                  <a:off x="2247670" y="1892365"/>
                  <a:ext cx="1492006" cy="32056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800">
                      <a:latin typeface="Verdana" pitchFamily="34" charset="0"/>
                    </a:rPr>
                    <a:t>Green water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800">
                      <a:latin typeface="Verdana" pitchFamily="34" charset="0"/>
                    </a:rPr>
                    <a:t>Blue water</a:t>
                  </a:r>
                  <a:endParaRPr lang="en-GB" sz="800">
                    <a:latin typeface="Verdana" pitchFamily="34" charset="0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BAA81100-6D10-4875-BE84-5FC7DDE82BAB}"/>
                  </a:ext>
                </a:extLst>
              </p:cNvPr>
              <p:cNvGrpSpPr/>
              <p:nvPr/>
            </p:nvGrpSpPr>
            <p:grpSpPr>
              <a:xfrm>
                <a:off x="8083395" y="4277676"/>
                <a:ext cx="3381133" cy="1231397"/>
                <a:chOff x="46718" y="920587"/>
                <a:chExt cx="3381133" cy="1231397"/>
              </a:xfrm>
            </p:grpSpPr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A35F1AF0-D98B-4466-9A34-DE55C2DD01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46718" y="920587"/>
                  <a:ext cx="1874348" cy="1231397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F75EBACE-1510-44A2-BCB6-7DAEA8154665}"/>
                    </a:ext>
                  </a:extLst>
                </p:cNvPr>
                <p:cNvSpPr/>
                <p:nvPr/>
              </p:nvSpPr>
              <p:spPr>
                <a:xfrm>
                  <a:off x="1931059" y="1204932"/>
                  <a:ext cx="1409243" cy="272758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GB" sz="1000" b="1">
                      <a:solidFill>
                        <a:schemeClr val="tx1"/>
                      </a:solidFill>
                    </a:rPr>
                    <a:t>Soil quality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F8606D2-F0E3-4823-85BB-D3DBC2CEEB5D}"/>
                    </a:ext>
                  </a:extLst>
                </p:cNvPr>
                <p:cNvSpPr txBox="1"/>
                <p:nvPr/>
              </p:nvSpPr>
              <p:spPr>
                <a:xfrm>
                  <a:off x="1935848" y="1575788"/>
                  <a:ext cx="1492003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800">
                      <a:latin typeface="Verdana" pitchFamily="34" charset="0"/>
                    </a:rPr>
                    <a:t>Erosion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800">
                      <a:latin typeface="Verdana" pitchFamily="34" charset="0"/>
                    </a:rPr>
                    <a:t>Pollution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800" err="1">
                      <a:latin typeface="Verdana" pitchFamily="34" charset="0"/>
                    </a:rPr>
                    <a:t>Salinisation</a:t>
                  </a:r>
                  <a:endParaRPr lang="en-GB" sz="800">
                    <a:latin typeface="Verdana" pitchFamily="34" charset="0"/>
                  </a:endParaRPr>
                </a:p>
              </p:txBody>
            </p:sp>
          </p:grp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C69DA43-7097-47BC-931A-48E28BC10E45}"/>
              </a:ext>
            </a:extLst>
          </p:cNvPr>
          <p:cNvGrpSpPr/>
          <p:nvPr/>
        </p:nvGrpSpPr>
        <p:grpSpPr>
          <a:xfrm>
            <a:off x="3498850" y="2190035"/>
            <a:ext cx="2463010" cy="1951393"/>
            <a:chOff x="3606595" y="2735407"/>
            <a:chExt cx="4766835" cy="3689438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7E154A2-1E3A-4A32-ACEE-E63351D94405}"/>
                </a:ext>
              </a:extLst>
            </p:cNvPr>
            <p:cNvGrpSpPr/>
            <p:nvPr/>
          </p:nvGrpSpPr>
          <p:grpSpPr>
            <a:xfrm>
              <a:off x="3606595" y="2735407"/>
              <a:ext cx="4606134" cy="3689438"/>
              <a:chOff x="3760670" y="1779564"/>
              <a:chExt cx="4606134" cy="3689438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10B3FDA7-D014-46F5-827F-BAEBA655F2D4}"/>
                  </a:ext>
                </a:extLst>
              </p:cNvPr>
              <p:cNvGrpSpPr/>
              <p:nvPr/>
            </p:nvGrpSpPr>
            <p:grpSpPr>
              <a:xfrm>
                <a:off x="3760670" y="1779564"/>
                <a:ext cx="3687497" cy="3062413"/>
                <a:chOff x="2258653" y="3023181"/>
                <a:chExt cx="3577073" cy="2798727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15122198-1799-4F42-BB1B-6922D605C7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499764" y="3023181"/>
                  <a:ext cx="2335962" cy="1457776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B2D309B8-C130-4D87-A385-B4ABE6D74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58653" y="4364132"/>
                  <a:ext cx="2448330" cy="1457776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55638F35-FFD6-49FC-989E-2F1807CE99D0}"/>
                  </a:ext>
                </a:extLst>
              </p:cNvPr>
              <p:cNvSpPr/>
              <p:nvPr/>
            </p:nvSpPr>
            <p:spPr>
              <a:xfrm>
                <a:off x="3965024" y="4895116"/>
                <a:ext cx="4401780" cy="5738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GB" sz="1200" b="1">
                    <a:solidFill>
                      <a:schemeClr val="tx1"/>
                    </a:solidFill>
                  </a:rPr>
                  <a:t>Food production</a:t>
                </a:r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90AEA97-7B8E-4289-B869-0E6D6EE91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9139" y="4051093"/>
              <a:ext cx="2414291" cy="1724019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21D82BC-3733-39E0-A90B-5C3DADE38D65}"/>
              </a:ext>
            </a:extLst>
          </p:cNvPr>
          <p:cNvGrpSpPr/>
          <p:nvPr/>
        </p:nvGrpSpPr>
        <p:grpSpPr>
          <a:xfrm>
            <a:off x="99388" y="835773"/>
            <a:ext cx="8949363" cy="1405106"/>
            <a:chOff x="99388" y="835773"/>
            <a:chExt cx="8949363" cy="140510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475075-1ACA-44B1-A0C3-3CCC36EDFDFC}"/>
                </a:ext>
              </a:extLst>
            </p:cNvPr>
            <p:cNvGrpSpPr/>
            <p:nvPr/>
          </p:nvGrpSpPr>
          <p:grpSpPr>
            <a:xfrm>
              <a:off x="99388" y="835773"/>
              <a:ext cx="8949363" cy="1405106"/>
              <a:chOff x="537412" y="973637"/>
              <a:chExt cx="11252212" cy="193712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128B65B-38C6-4D4E-ACB7-E9F5B07F5F9A}"/>
                  </a:ext>
                </a:extLst>
              </p:cNvPr>
              <p:cNvGrpSpPr/>
              <p:nvPr/>
            </p:nvGrpSpPr>
            <p:grpSpPr>
              <a:xfrm>
                <a:off x="537412" y="1042011"/>
                <a:ext cx="3876008" cy="1868746"/>
                <a:chOff x="-321784" y="3188535"/>
                <a:chExt cx="3876008" cy="1868746"/>
              </a:xfrm>
            </p:grpSpPr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2B7E6080-DD77-4C30-B06B-9FA5E356B35B}"/>
                    </a:ext>
                  </a:extLst>
                </p:cNvPr>
                <p:cNvGrpSpPr/>
                <p:nvPr/>
              </p:nvGrpSpPr>
              <p:grpSpPr>
                <a:xfrm>
                  <a:off x="-245662" y="3188535"/>
                  <a:ext cx="3799886" cy="1868746"/>
                  <a:chOff x="-380081" y="3969540"/>
                  <a:chExt cx="4550891" cy="1868746"/>
                </a:xfrm>
              </p:grpSpPr>
              <p:pic>
                <p:nvPicPr>
                  <p:cNvPr id="22" name="Picture 21">
                    <a:extLst>
                      <a:ext uri="{FF2B5EF4-FFF2-40B4-BE49-F238E27FC236}">
                        <a16:creationId xmlns:a16="http://schemas.microsoft.com/office/drawing/2014/main" id="{AC865B66-A913-4188-B65D-25F2EC8F6D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1884981" y="3969540"/>
                    <a:ext cx="2285829" cy="1868746"/>
                  </a:xfrm>
                  <a:prstGeom prst="rect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6EB369E-AE90-4C9E-9E0E-816E9D609C7C}"/>
                      </a:ext>
                    </a:extLst>
                  </p:cNvPr>
                  <p:cNvSpPr/>
                  <p:nvPr/>
                </p:nvSpPr>
                <p:spPr>
                  <a:xfrm>
                    <a:off x="-380081" y="4202148"/>
                    <a:ext cx="2285827" cy="60940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C00000"/>
                        </a:solidFill>
                      </a:rPr>
                      <a:t>Global warming 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rgbClr val="C00000"/>
                        </a:solidFill>
                      </a:rPr>
                      <a:t>potential (GWP)</a:t>
                    </a:r>
                    <a:endParaRPr lang="en-GB" sz="10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780499FB-1D63-4C58-80EF-1692C6FC81A7}"/>
                    </a:ext>
                  </a:extLst>
                </p:cNvPr>
                <p:cNvSpPr txBox="1"/>
                <p:nvPr/>
              </p:nvSpPr>
              <p:spPr>
                <a:xfrm>
                  <a:off x="-321784" y="4297371"/>
                  <a:ext cx="2007364" cy="6364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US" sz="800">
                      <a:latin typeface="Verdana" pitchFamily="34" charset="0"/>
                    </a:rPr>
                    <a:t>Carbon dioxide (CO</a:t>
                  </a:r>
                  <a:r>
                    <a:rPr lang="en-US" sz="800" baseline="-25000">
                      <a:latin typeface="Verdana" pitchFamily="34" charset="0"/>
                    </a:rPr>
                    <a:t>2</a:t>
                  </a:r>
                  <a:r>
                    <a:rPr lang="en-US" sz="800">
                      <a:latin typeface="Verdana" pitchFamily="34" charset="0"/>
                    </a:rPr>
                    <a:t>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800">
                      <a:latin typeface="Verdana" pitchFamily="34" charset="0"/>
                    </a:rPr>
                    <a:t>Methane (CH</a:t>
                  </a:r>
                  <a:r>
                    <a:rPr lang="en-GB" sz="800" baseline="-25000">
                      <a:latin typeface="Verdana" pitchFamily="34" charset="0"/>
                    </a:rPr>
                    <a:t>4</a:t>
                  </a:r>
                  <a:r>
                    <a:rPr lang="en-GB" sz="800">
                      <a:latin typeface="Verdana" pitchFamily="34" charset="0"/>
                    </a:rPr>
                    <a:t>)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800">
                      <a:latin typeface="Verdana" pitchFamily="34" charset="0"/>
                    </a:rPr>
                    <a:t>Nitrous oxide (N</a:t>
                  </a:r>
                  <a:r>
                    <a:rPr lang="en-GB" sz="800" baseline="-25000">
                      <a:latin typeface="Verdana" pitchFamily="34" charset="0"/>
                    </a:rPr>
                    <a:t>2</a:t>
                  </a:r>
                  <a:r>
                    <a:rPr lang="en-GB" sz="800">
                      <a:latin typeface="Verdana" pitchFamily="34" charset="0"/>
                    </a:rPr>
                    <a:t>O</a:t>
                  </a:r>
                  <a:r>
                    <a:rPr lang="zh-CN" altLang="en-US" sz="800">
                      <a:latin typeface="Verdana" pitchFamily="34" charset="0"/>
                    </a:rPr>
                    <a:t>）</a:t>
                  </a:r>
                  <a:endParaRPr lang="en-GB" sz="800">
                    <a:latin typeface="Verdana" pitchFamily="34" charset="0"/>
                  </a:endParaRPr>
                </a:p>
              </p:txBody>
            </p: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5368EB6F-2CF5-4424-8AC2-F04183E1A431}"/>
                  </a:ext>
                </a:extLst>
              </p:cNvPr>
              <p:cNvGrpSpPr/>
              <p:nvPr/>
            </p:nvGrpSpPr>
            <p:grpSpPr>
              <a:xfrm>
                <a:off x="8273342" y="991969"/>
                <a:ext cx="3516282" cy="1868745"/>
                <a:chOff x="6902233" y="4376194"/>
                <a:chExt cx="3516282" cy="1868745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E5843C2-7544-4960-B172-EB523CA98CC3}"/>
                    </a:ext>
                  </a:extLst>
                </p:cNvPr>
                <p:cNvGrpSpPr/>
                <p:nvPr/>
              </p:nvGrpSpPr>
              <p:grpSpPr>
                <a:xfrm>
                  <a:off x="6902233" y="4376194"/>
                  <a:ext cx="3516282" cy="1868745"/>
                  <a:chOff x="8387303" y="3835211"/>
                  <a:chExt cx="4361355" cy="1868745"/>
                </a:xfrm>
              </p:grpSpPr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D006FF9C-027A-461E-939A-763C27F59E8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8387303" y="3835211"/>
                    <a:ext cx="2212253" cy="1868745"/>
                  </a:xfrm>
                  <a:prstGeom prst="rect">
                    <a:avLst/>
                  </a:prstGeom>
                  <a:ln>
                    <a:noFill/>
                  </a:ln>
                  <a:effectLst>
                    <a:softEdge rad="112500"/>
                  </a:effectLst>
                </p:spPr>
              </p:pic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6E944904-6112-4A98-88B1-EBE86EF2410D}"/>
                      </a:ext>
                    </a:extLst>
                  </p:cNvPr>
                  <p:cNvSpPr/>
                  <p:nvPr/>
                </p:nvSpPr>
                <p:spPr>
                  <a:xfrm>
                    <a:off x="10492947" y="4117862"/>
                    <a:ext cx="2255711" cy="58818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C00000"/>
                        </a:solidFill>
                      </a:rPr>
                      <a:t>Eutrophication 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rgbClr val="C00000"/>
                        </a:solidFill>
                      </a:rPr>
                      <a:t>potential (EP)</a:t>
                    </a:r>
                    <a:endParaRPr lang="en-GB" sz="10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AF69A3CE-C9EF-4685-8076-BBB6875B39C9}"/>
                    </a:ext>
                  </a:extLst>
                </p:cNvPr>
                <p:cNvSpPr txBox="1"/>
                <p:nvPr/>
              </p:nvSpPr>
              <p:spPr>
                <a:xfrm>
                  <a:off x="8699896" y="5537129"/>
                  <a:ext cx="1711890" cy="6364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285750" indent="-285750">
                    <a:lnSpc>
                      <a:spcPts val="1800"/>
                    </a:lnSpc>
                    <a:buFont typeface="Arial" panose="020B0604020202020204" pitchFamily="34" charset="0"/>
                    <a:buChar char="•"/>
                    <a:defRPr sz="1050">
                      <a:latin typeface="Verdana" pitchFamily="34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US" sz="800"/>
                    <a:t>Nitrogen (N)</a:t>
                  </a:r>
                </a:p>
                <a:p>
                  <a:pPr>
                    <a:lnSpc>
                      <a:spcPct val="100000"/>
                    </a:lnSpc>
                  </a:pPr>
                  <a:r>
                    <a:rPr lang="en-GB" sz="800"/>
                    <a:t>Phosphorus (P)</a:t>
                  </a:r>
                </a:p>
                <a:p>
                  <a:pPr>
                    <a:lnSpc>
                      <a:spcPct val="100000"/>
                    </a:lnSpc>
                  </a:pPr>
                  <a:r>
                    <a:rPr lang="en-GB" sz="800"/>
                    <a:t>Ammonia (NH</a:t>
                  </a:r>
                  <a:r>
                    <a:rPr lang="en-GB" sz="800" baseline="-25000"/>
                    <a:t>3</a:t>
                  </a:r>
                  <a:r>
                    <a:rPr lang="zh-CN" altLang="en-US" sz="800"/>
                    <a:t>）</a:t>
                  </a:r>
                  <a:endParaRPr lang="en-GB" sz="800"/>
                </a:p>
              </p:txBody>
            </p: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6CDC065-0DEB-4E53-B0B3-5E36460A17C6}"/>
                  </a:ext>
                </a:extLst>
              </p:cNvPr>
              <p:cNvGrpSpPr/>
              <p:nvPr/>
            </p:nvGrpSpPr>
            <p:grpSpPr>
              <a:xfrm>
                <a:off x="4277459" y="973637"/>
                <a:ext cx="3819591" cy="1820684"/>
                <a:chOff x="9392745" y="1558370"/>
                <a:chExt cx="3819591" cy="1820684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EB6C66F4-7D2A-4D6D-A324-3F6EBAC09BBB}"/>
                    </a:ext>
                  </a:extLst>
                </p:cNvPr>
                <p:cNvGrpSpPr/>
                <p:nvPr/>
              </p:nvGrpSpPr>
              <p:grpSpPr>
                <a:xfrm>
                  <a:off x="9482307" y="1558370"/>
                  <a:ext cx="3730029" cy="1820684"/>
                  <a:chOff x="7164629" y="3967859"/>
                  <a:chExt cx="4762158" cy="1820684"/>
                </a:xfrm>
              </p:grpSpPr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AF4B0BA1-E926-4847-93F7-C1B29252209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794988" y="3967859"/>
                    <a:ext cx="2131799" cy="1820684"/>
                  </a:xfrm>
                  <a:prstGeom prst="rect">
                    <a:avLst/>
                  </a:prstGeom>
                </p:spPr>
              </p:pic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272F01C2-B79A-4E84-A002-7B15123DDFE9}"/>
                      </a:ext>
                    </a:extLst>
                  </p:cNvPr>
                  <p:cNvSpPr/>
                  <p:nvPr/>
                </p:nvSpPr>
                <p:spPr>
                  <a:xfrm>
                    <a:off x="7164629" y="4279449"/>
                    <a:ext cx="2489147" cy="5881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en-US" sz="1000" b="1" dirty="0">
                        <a:solidFill>
                          <a:srgbClr val="C00000"/>
                        </a:solidFill>
                      </a:rPr>
                      <a:t>Acidification </a:t>
                    </a:r>
                  </a:p>
                  <a:p>
                    <a:pPr algn="ctr"/>
                    <a:r>
                      <a:rPr lang="en-US" sz="1000" b="1" dirty="0">
                        <a:solidFill>
                          <a:srgbClr val="C00000"/>
                        </a:solidFill>
                      </a:rPr>
                      <a:t>potential (AP)</a:t>
                    </a:r>
                    <a:endParaRPr lang="en-GB" sz="1000" b="1" dirty="0">
                      <a:solidFill>
                        <a:srgbClr val="C00000"/>
                      </a:solidFill>
                    </a:endParaRPr>
                  </a:p>
                </p:txBody>
              </p:sp>
            </p:grp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EBA0B96A-8972-4960-BD9F-CD2B31CA4FAB}"/>
                    </a:ext>
                  </a:extLst>
                </p:cNvPr>
                <p:cNvSpPr txBox="1"/>
                <p:nvPr/>
              </p:nvSpPr>
              <p:spPr>
                <a:xfrm>
                  <a:off x="9392745" y="2738025"/>
                  <a:ext cx="2121945" cy="63646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285750" indent="-285750">
                    <a:lnSpc>
                      <a:spcPts val="1800"/>
                    </a:lnSpc>
                    <a:buFont typeface="Arial" panose="020B0604020202020204" pitchFamily="34" charset="0"/>
                    <a:buChar char="•"/>
                    <a:defRPr sz="1050">
                      <a:latin typeface="Verdana" pitchFamily="34" charset="0"/>
                    </a:defRPr>
                  </a:lvl1pPr>
                </a:lstStyle>
                <a:p>
                  <a:pPr>
                    <a:lnSpc>
                      <a:spcPct val="100000"/>
                    </a:lnSpc>
                  </a:pPr>
                  <a:r>
                    <a:rPr lang="en-GB" sz="800"/>
                    <a:t>Ammonia (NH</a:t>
                  </a:r>
                  <a:r>
                    <a:rPr lang="en-GB" sz="800" baseline="-25000"/>
                    <a:t>3</a:t>
                  </a:r>
                  <a:r>
                    <a:rPr lang="zh-CN" altLang="en-US" sz="800"/>
                    <a:t>）</a:t>
                  </a:r>
                  <a:endParaRPr lang="en-GB" altLang="zh-CN" sz="800"/>
                </a:p>
                <a:p>
                  <a:pPr>
                    <a:lnSpc>
                      <a:spcPct val="100000"/>
                    </a:lnSpc>
                  </a:pPr>
                  <a:r>
                    <a:rPr lang="en-GB" sz="800"/>
                    <a:t>Sulphur dioxide (SO</a:t>
                  </a:r>
                  <a:r>
                    <a:rPr lang="en-GB" sz="800" baseline="-25000"/>
                    <a:t>2</a:t>
                  </a:r>
                  <a:r>
                    <a:rPr lang="en-GB" sz="800"/>
                    <a:t>)</a:t>
                  </a:r>
                </a:p>
                <a:p>
                  <a:pPr>
                    <a:lnSpc>
                      <a:spcPct val="100000"/>
                    </a:lnSpc>
                  </a:pPr>
                  <a:r>
                    <a:rPr lang="en-GB" sz="800"/>
                    <a:t>Nitrogen oxides (NO</a:t>
                  </a:r>
                  <a:r>
                    <a:rPr lang="en-GB" sz="800" baseline="-25000"/>
                    <a:t>x</a:t>
                  </a:r>
                  <a:r>
                    <a:rPr lang="en-GB" sz="800"/>
                    <a:t>)</a:t>
                  </a:r>
                </a:p>
              </p:txBody>
            </p:sp>
          </p:grp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2ED8CA14-7064-E644-96DB-050B4F6B2A00}"/>
                </a:ext>
              </a:extLst>
            </p:cNvPr>
            <p:cNvGrpSpPr/>
            <p:nvPr/>
          </p:nvGrpSpPr>
          <p:grpSpPr>
            <a:xfrm>
              <a:off x="571163" y="1416515"/>
              <a:ext cx="8191362" cy="314338"/>
              <a:chOff x="571163" y="1416515"/>
              <a:chExt cx="8191362" cy="314338"/>
            </a:xfrm>
          </p:grpSpPr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59F7128-94ED-FA49-C069-C641F391D465}"/>
                  </a:ext>
                </a:extLst>
              </p:cNvPr>
              <p:cNvGrpSpPr/>
              <p:nvPr/>
            </p:nvGrpSpPr>
            <p:grpSpPr>
              <a:xfrm>
                <a:off x="571163" y="1416515"/>
                <a:ext cx="8191362" cy="308843"/>
                <a:chOff x="571163" y="1416515"/>
                <a:chExt cx="8191362" cy="308843"/>
              </a:xfrm>
            </p:grpSpPr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284D2AE6-2692-F8CA-B2B2-3E129E54B097}"/>
                    </a:ext>
                  </a:extLst>
                </p:cNvPr>
                <p:cNvSpPr txBox="1"/>
                <p:nvPr/>
              </p:nvSpPr>
              <p:spPr>
                <a:xfrm>
                  <a:off x="571163" y="1416515"/>
                  <a:ext cx="767169" cy="302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800"/>
                    </a:lnSpc>
                  </a:pPr>
                  <a:r>
                    <a:rPr lang="en-US" sz="1400" b="1">
                      <a:solidFill>
                        <a:srgbClr val="C00000"/>
                      </a:solidFill>
                      <a:latin typeface="Verdana" pitchFamily="34" charset="0"/>
                    </a:rPr>
                    <a:t>26%</a:t>
                  </a:r>
                  <a:endParaRPr lang="en-GB" sz="1400" b="1" err="1">
                    <a:solidFill>
                      <a:srgbClr val="C00000"/>
                    </a:solidFill>
                    <a:latin typeface="Verdana" pitchFamily="34" charset="0"/>
                  </a:endParaRP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B0161BD3-180C-DF1F-DE6A-79AB463D1851}"/>
                    </a:ext>
                  </a:extLst>
                </p:cNvPr>
                <p:cNvSpPr txBox="1"/>
                <p:nvPr/>
              </p:nvSpPr>
              <p:spPr>
                <a:xfrm>
                  <a:off x="7995356" y="1422646"/>
                  <a:ext cx="767169" cy="30271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800"/>
                    </a:lnSpc>
                  </a:pPr>
                  <a:r>
                    <a:rPr lang="en-US" sz="1400" b="1">
                      <a:solidFill>
                        <a:srgbClr val="C00000"/>
                      </a:solidFill>
                      <a:latin typeface="Verdana" pitchFamily="34" charset="0"/>
                    </a:rPr>
                    <a:t>78%</a:t>
                  </a:r>
                  <a:endParaRPr lang="en-GB" sz="1400" b="1" err="1">
                    <a:solidFill>
                      <a:srgbClr val="C00000"/>
                    </a:solidFill>
                    <a:latin typeface="Verdana" pitchFamily="34" charset="0"/>
                  </a:endParaRPr>
                </a:p>
              </p:txBody>
            </p: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22B987-B1A4-50FA-575D-247D17479F04}"/>
                  </a:ext>
                </a:extLst>
              </p:cNvPr>
              <p:cNvSpPr txBox="1"/>
              <p:nvPr/>
            </p:nvSpPr>
            <p:spPr>
              <a:xfrm>
                <a:off x="3364200" y="1428141"/>
                <a:ext cx="1331749" cy="3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400" b="1">
                    <a:solidFill>
                      <a:srgbClr val="C00000"/>
                    </a:solidFill>
                    <a:latin typeface="Verdana" pitchFamily="34" charset="0"/>
                  </a:rPr>
                  <a:t>80% (NH</a:t>
                </a:r>
                <a:r>
                  <a:rPr lang="en-US" sz="1400" b="1" baseline="-25000">
                    <a:solidFill>
                      <a:srgbClr val="C00000"/>
                    </a:solidFill>
                    <a:latin typeface="Verdana" pitchFamily="34" charset="0"/>
                  </a:rPr>
                  <a:t>3</a:t>
                </a:r>
                <a:r>
                  <a:rPr lang="en-US" sz="1400" b="1">
                    <a:solidFill>
                      <a:srgbClr val="C00000"/>
                    </a:solidFill>
                    <a:latin typeface="Verdana" pitchFamily="34" charset="0"/>
                  </a:rPr>
                  <a:t>)</a:t>
                </a:r>
                <a:endParaRPr lang="en-GB" sz="1400" b="1" err="1">
                  <a:solidFill>
                    <a:srgbClr val="C00000"/>
                  </a:solidFill>
                  <a:latin typeface="Verdana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28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20</a:t>
            </a:fld>
            <a:endParaRPr lang="en-GB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F5AB70C-D14D-4B6A-AF17-01671F27F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1020671"/>
          </a:xfrm>
        </p:spPr>
        <p:txBody>
          <a:bodyPr/>
          <a:lstStyle/>
          <a:p>
            <a:r>
              <a:rPr lang="en-US"/>
              <a:t>Changes in emissions for </a:t>
            </a:r>
            <a:br>
              <a:rPr lang="en-US"/>
            </a:br>
            <a:r>
              <a:rPr lang="en-US" sz="2800"/>
              <a:t>S5 (Emission restriction policy)</a:t>
            </a:r>
            <a:endParaRPr lang="en-GB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F02C8E-6C37-E1C9-9DCA-D9AA9938FCEF}"/>
              </a:ext>
            </a:extLst>
          </p:cNvPr>
          <p:cNvGrpSpPr/>
          <p:nvPr/>
        </p:nvGrpSpPr>
        <p:grpSpPr>
          <a:xfrm>
            <a:off x="561599" y="1434122"/>
            <a:ext cx="8330401" cy="3077808"/>
            <a:chOff x="561599" y="1499016"/>
            <a:chExt cx="8330401" cy="307780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9B20E5A-7446-3D52-EEDC-4B290A35CF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416" t="13120" r="1181" b="7302"/>
            <a:stretch/>
          </p:blipFill>
          <p:spPr>
            <a:xfrm>
              <a:off x="7628508" y="1862882"/>
              <a:ext cx="1263492" cy="271394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E2FBDC-F0CF-43F4-2323-A9B4185577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6" r="15327" b="7473"/>
            <a:stretch/>
          </p:blipFill>
          <p:spPr>
            <a:xfrm>
              <a:off x="561599" y="1499016"/>
              <a:ext cx="7083315" cy="3077808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7AFC666-AD9F-3CAB-37FF-C582B58F8D4A}"/>
              </a:ext>
            </a:extLst>
          </p:cNvPr>
          <p:cNvGrpSpPr/>
          <p:nvPr/>
        </p:nvGrpSpPr>
        <p:grpSpPr>
          <a:xfrm>
            <a:off x="3728373" y="2231206"/>
            <a:ext cx="1188969" cy="1352767"/>
            <a:chOff x="7561143" y="4479830"/>
            <a:chExt cx="1188969" cy="13527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B73ED3B-904B-6707-9661-265FC1BC45B5}"/>
                </a:ext>
              </a:extLst>
            </p:cNvPr>
            <p:cNvGrpSpPr/>
            <p:nvPr/>
          </p:nvGrpSpPr>
          <p:grpSpPr>
            <a:xfrm>
              <a:off x="7561143" y="4479830"/>
              <a:ext cx="908464" cy="393458"/>
              <a:chOff x="7561143" y="4479830"/>
              <a:chExt cx="908464" cy="393458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16B81A12-4998-CEBB-4402-E8B635E51849}"/>
                  </a:ext>
                </a:extLst>
              </p:cNvPr>
              <p:cNvSpPr txBox="1"/>
              <p:nvPr/>
            </p:nvSpPr>
            <p:spPr>
              <a:xfrm>
                <a:off x="7813666" y="4479830"/>
                <a:ext cx="65594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chemeClr val="accent1"/>
                    </a:solidFill>
                  </a:rPr>
                  <a:t>Cereals</a:t>
                </a:r>
                <a:endParaRPr lang="en-GB" sz="1200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DC2AFB4C-EAC8-B7C1-CA5C-D2FD1A85BFB4}"/>
                  </a:ext>
                </a:extLst>
              </p:cNvPr>
              <p:cNvCxnSpPr>
                <a:cxnSpLocks/>
                <a:endCxn id="21" idx="1"/>
              </p:cNvCxnSpPr>
              <p:nvPr/>
            </p:nvCxnSpPr>
            <p:spPr>
              <a:xfrm flipV="1">
                <a:off x="7561143" y="4618330"/>
                <a:ext cx="252523" cy="254958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78E8E9B-0B09-EF10-AFD3-9B4B38D134DA}"/>
                </a:ext>
              </a:extLst>
            </p:cNvPr>
            <p:cNvGrpSpPr/>
            <p:nvPr/>
          </p:nvGrpSpPr>
          <p:grpSpPr>
            <a:xfrm>
              <a:off x="7600885" y="4901412"/>
              <a:ext cx="806837" cy="276999"/>
              <a:chOff x="7600885" y="4658153"/>
              <a:chExt cx="806837" cy="276999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6E7A3C2-CEBF-AE61-F755-48D17EF87D5B}"/>
                  </a:ext>
                </a:extLst>
              </p:cNvPr>
              <p:cNvSpPr txBox="1"/>
              <p:nvPr/>
            </p:nvSpPr>
            <p:spPr>
              <a:xfrm>
                <a:off x="7854834" y="4658153"/>
                <a:ext cx="55288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chemeClr val="accent1"/>
                    </a:solidFill>
                  </a:rPr>
                  <a:t>Pig</a:t>
                </a:r>
                <a:endParaRPr lang="en-GB" sz="1200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44C2A562-F4DD-2D7B-7B71-2C713ABC0F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885" y="4757070"/>
                <a:ext cx="246084" cy="0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E6E2D83-55A8-A197-DE54-9C4DF42F0028}"/>
                </a:ext>
              </a:extLst>
            </p:cNvPr>
            <p:cNvGrpSpPr/>
            <p:nvPr/>
          </p:nvGrpSpPr>
          <p:grpSpPr>
            <a:xfrm>
              <a:off x="7600885" y="5081295"/>
              <a:ext cx="994939" cy="404041"/>
              <a:chOff x="7600885" y="4636676"/>
              <a:chExt cx="994939" cy="404041"/>
            </a:xfrm>
          </p:grpSpPr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AD68D278-451C-3F38-CD73-B7804B693CE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00885" y="4636676"/>
                <a:ext cx="261663" cy="186225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E67FD0D-1008-BFBF-1DB2-575BA9063918}"/>
                  </a:ext>
                </a:extLst>
              </p:cNvPr>
              <p:cNvSpPr txBox="1"/>
              <p:nvPr/>
            </p:nvSpPr>
            <p:spPr>
              <a:xfrm>
                <a:off x="7777774" y="4763718"/>
                <a:ext cx="81805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chemeClr val="accent1"/>
                    </a:solidFill>
                  </a:rPr>
                  <a:t>Poultry</a:t>
                </a:r>
                <a:endParaRPr lang="en-GB" sz="1200" b="1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362CE74-7639-BF50-C389-6E6FBE7A9907}"/>
                </a:ext>
              </a:extLst>
            </p:cNvPr>
            <p:cNvGrpSpPr/>
            <p:nvPr/>
          </p:nvGrpSpPr>
          <p:grpSpPr>
            <a:xfrm>
              <a:off x="7561143" y="5260896"/>
              <a:ext cx="1188969" cy="571701"/>
              <a:chOff x="7561143" y="4608528"/>
              <a:chExt cx="1188969" cy="571701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2B9C0F7-2343-ED9B-2596-1515156F5019}"/>
                  </a:ext>
                </a:extLst>
              </p:cNvPr>
              <p:cNvSpPr txBox="1"/>
              <p:nvPr/>
            </p:nvSpPr>
            <p:spPr>
              <a:xfrm>
                <a:off x="7561143" y="4896254"/>
                <a:ext cx="1188969" cy="2839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>
                    <a:solidFill>
                      <a:schemeClr val="accent1"/>
                    </a:solidFill>
                  </a:rPr>
                  <a:t>Other animals</a:t>
                </a:r>
                <a:endParaRPr lang="en-GB" sz="1200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A38325B-D48A-5E7B-ACB8-1D5623A1895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28559" y="4608528"/>
                <a:ext cx="149215" cy="287726"/>
              </a:xfrm>
              <a:prstGeom prst="straightConnector1">
                <a:avLst/>
              </a:prstGeom>
              <a:ln w="19050">
                <a:solidFill>
                  <a:schemeClr val="accent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33B7404-179E-46AD-0DFD-CD293E4C1739}"/>
              </a:ext>
            </a:extLst>
          </p:cNvPr>
          <p:cNvGrpSpPr/>
          <p:nvPr/>
        </p:nvGrpSpPr>
        <p:grpSpPr>
          <a:xfrm>
            <a:off x="6113164" y="2973026"/>
            <a:ext cx="1119947" cy="636006"/>
            <a:chOff x="11020662" y="5174018"/>
            <a:chExt cx="1119947" cy="636006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2103523-9CA1-3FAD-40CF-B20F9F57B1C3}"/>
                </a:ext>
              </a:extLst>
            </p:cNvPr>
            <p:cNvSpPr txBox="1"/>
            <p:nvPr/>
          </p:nvSpPr>
          <p:spPr>
            <a:xfrm>
              <a:off x="11020662" y="5533025"/>
              <a:ext cx="111994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</a:rPr>
                <a:t>Other animals</a:t>
              </a:r>
              <a:endParaRPr lang="en-GB"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79CCEEF-8FA5-99DC-4C09-0DBE407EC0FE}"/>
                </a:ext>
              </a:extLst>
            </p:cNvPr>
            <p:cNvCxnSpPr>
              <a:cxnSpLocks/>
            </p:cNvCxnSpPr>
            <p:nvPr/>
          </p:nvCxnSpPr>
          <p:spPr>
            <a:xfrm>
              <a:off x="11057759" y="5174018"/>
              <a:ext cx="274936" cy="339655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0BE4360-3C7F-7C00-7E8F-F90048F84F11}"/>
              </a:ext>
            </a:extLst>
          </p:cNvPr>
          <p:cNvGrpSpPr/>
          <p:nvPr/>
        </p:nvGrpSpPr>
        <p:grpSpPr>
          <a:xfrm>
            <a:off x="1499085" y="2431312"/>
            <a:ext cx="1033466" cy="1151448"/>
            <a:chOff x="1499085" y="2431312"/>
            <a:chExt cx="1033466" cy="1151448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470696BA-EE8A-3912-2C6E-52BE99C5782E}"/>
                </a:ext>
              </a:extLst>
            </p:cNvPr>
            <p:cNvGrpSpPr/>
            <p:nvPr/>
          </p:nvGrpSpPr>
          <p:grpSpPr>
            <a:xfrm>
              <a:off x="1499085" y="3081803"/>
              <a:ext cx="1033466" cy="500957"/>
              <a:chOff x="8342292" y="2717396"/>
              <a:chExt cx="1033466" cy="50095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B570C95-3DAB-3F90-92CD-4D3189C71091}"/>
                  </a:ext>
                </a:extLst>
              </p:cNvPr>
              <p:cNvSpPr txBox="1"/>
              <p:nvPr/>
            </p:nvSpPr>
            <p:spPr>
              <a:xfrm>
                <a:off x="8580825" y="2756688"/>
                <a:ext cx="79493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rgbClr val="FF0000"/>
                    </a:solidFill>
                  </a:rPr>
                  <a:t>Nitrogen </a:t>
                </a:r>
                <a:r>
                  <a:rPr lang="en-US" sz="1200" b="1" dirty="0" err="1">
                    <a:solidFill>
                      <a:srgbClr val="FF0000"/>
                    </a:solidFill>
                  </a:rPr>
                  <a:t>fertiliser</a:t>
                </a:r>
                <a:endParaRPr lang="en-GB" sz="1200" b="1" dirty="0">
                  <a:solidFill>
                    <a:srgbClr val="FF0000"/>
                  </a:solidFill>
                </a:endParaRPr>
              </a:p>
            </p:txBody>
          </p: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D2BC6AAF-0FAC-CCC0-F72C-4BCE58FBCE6B}"/>
                  </a:ext>
                </a:extLst>
              </p:cNvPr>
              <p:cNvCxnSpPr>
                <a:cxnSpLocks/>
                <a:endCxn id="29" idx="1"/>
              </p:cNvCxnSpPr>
              <p:nvPr/>
            </p:nvCxnSpPr>
            <p:spPr>
              <a:xfrm>
                <a:off x="8342292" y="2717396"/>
                <a:ext cx="238533" cy="270125"/>
              </a:xfrm>
              <a:prstGeom prst="straightConnector1">
                <a:avLst/>
              </a:prstGeom>
              <a:ln w="1905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DB92E32-3118-B05B-3B55-2881AC314C1D}"/>
                </a:ext>
              </a:extLst>
            </p:cNvPr>
            <p:cNvCxnSpPr>
              <a:cxnSpLocks/>
            </p:cNvCxnSpPr>
            <p:nvPr/>
          </p:nvCxnSpPr>
          <p:spPr>
            <a:xfrm>
              <a:off x="2020021" y="2431312"/>
              <a:ext cx="0" cy="71154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8039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D2B3D4-D3A0-4DF2-9A3F-2CC64EE4B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EF52B-F006-4E11-B474-453D9D7594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21</a:t>
            </a:fld>
            <a:endParaRPr lang="en-GB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4EA3FE1-F7AF-4523-853C-1423CFF59D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1603" y="1011672"/>
            <a:ext cx="8213635" cy="716860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GB" dirty="0"/>
              <a:t>Only shifting the diet from pork to SBF is insufficient to reduce multiple environmental impacts (GWP: -1%; AP: -3%; EP: +2%).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A6DBEFE-762E-4AC3-AB68-B49C59237201}"/>
              </a:ext>
            </a:extLst>
          </p:cNvPr>
          <p:cNvSpPr txBox="1">
            <a:spLocks/>
          </p:cNvSpPr>
          <p:nvPr/>
        </p:nvSpPr>
        <p:spPr bwMode="auto">
          <a:xfrm>
            <a:off x="561600" y="1888382"/>
            <a:ext cx="8213635" cy="716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dirty="0"/>
              <a:t>Combining a dietary shift with a cleaner production technology will decrease all types of emissions (GWP: -1%; AP: -7%; EP: -3%). 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EC8BD39-D0B5-4DCA-8689-9D9905E60E7B}"/>
              </a:ext>
            </a:extLst>
          </p:cNvPr>
          <p:cNvSpPr txBox="1">
            <a:spLocks/>
          </p:cNvSpPr>
          <p:nvPr/>
        </p:nvSpPr>
        <p:spPr bwMode="auto">
          <a:xfrm>
            <a:off x="561601" y="2765091"/>
            <a:ext cx="8213635" cy="94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dirty="0"/>
              <a:t>Emission restrictions in China by 3% will decrease total emissions in China but cause emission leakages to its trading partners (GWP: +2%). 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CA8989B3-95F7-49DF-8430-E6DC6AB850AA}"/>
              </a:ext>
            </a:extLst>
          </p:cNvPr>
          <p:cNvSpPr txBox="1">
            <a:spLocks/>
          </p:cNvSpPr>
          <p:nvPr/>
        </p:nvSpPr>
        <p:spPr bwMode="auto">
          <a:xfrm>
            <a:off x="561600" y="3869349"/>
            <a:ext cx="8213635" cy="63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dirty="0"/>
              <a:t>Using a social welfare perspective enables the identification of trade-offs between environmental and economic objectives. </a:t>
            </a:r>
          </a:p>
        </p:txBody>
      </p:sp>
    </p:spTree>
    <p:extLst>
      <p:ext uri="{BB962C8B-B14F-4D97-AF65-F5344CB8AC3E}">
        <p14:creationId xmlns:p14="http://schemas.microsoft.com/office/powerpoint/2010/main" val="93187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ECBCC34B-BBF9-45BF-AA02-587C24F92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1" y="169210"/>
            <a:ext cx="3603626" cy="576832"/>
          </a:xfrm>
        </p:spPr>
        <p:txBody>
          <a:bodyPr/>
          <a:lstStyle/>
          <a:p>
            <a:r>
              <a:rPr lang="en-GB" altLang="zh-CN"/>
              <a:t>Thank you!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69679A-865A-4330-BC0F-7588394DD96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22</a:t>
            </a:fld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0BD9D93-8C68-4CCB-8746-6EA3C2BA6F70}"/>
              </a:ext>
            </a:extLst>
          </p:cNvPr>
          <p:cNvSpPr/>
          <p:nvPr/>
        </p:nvSpPr>
        <p:spPr>
          <a:xfrm>
            <a:off x="1023163" y="1955755"/>
            <a:ext cx="3185809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85800">
              <a:defRPr/>
            </a:pPr>
            <a:r>
              <a:rPr lang="en-GB" sz="2100">
                <a:solidFill>
                  <a:srgbClr val="3F9C35"/>
                </a:solidFill>
                <a:latin typeface="Verdana" pitchFamily="34" charset="0"/>
              </a:rPr>
              <a:t>Questions?</a:t>
            </a:r>
          </a:p>
          <a:p>
            <a:pPr defTabSz="685800">
              <a:defRPr/>
            </a:pPr>
            <a:endParaRPr lang="en-GB" sz="2100">
              <a:solidFill>
                <a:srgbClr val="3F9C35"/>
              </a:solidFill>
              <a:latin typeface="Verdana" pitchFamily="34" charset="0"/>
            </a:endParaRPr>
          </a:p>
          <a:p>
            <a:pPr defTabSz="685800">
              <a:defRPr/>
            </a:pPr>
            <a:r>
              <a:rPr lang="en-GB" sz="2100">
                <a:solidFill>
                  <a:srgbClr val="3F9C35"/>
                </a:solidFill>
                <a:latin typeface="Verdana" pitchFamily="34" charset="0"/>
              </a:rPr>
              <a:t>Contact me via </a:t>
            </a:r>
          </a:p>
          <a:p>
            <a:pPr defTabSz="685800">
              <a:defRPr/>
            </a:pPr>
            <a:r>
              <a:rPr lang="en-GB" sz="2100">
                <a:solidFill>
                  <a:srgbClr val="3F9C35"/>
                </a:solidFill>
                <a:latin typeface="Verdana" pitchFamily="34" charset="0"/>
                <a:hlinkClick r:id="rId3"/>
              </a:rPr>
              <a:t>weitong.long@wur.nl</a:t>
            </a:r>
            <a:r>
              <a:rPr lang="en-GB" sz="2100">
                <a:solidFill>
                  <a:srgbClr val="3F9C35"/>
                </a:solidFill>
                <a:latin typeface="Verdana" pitchFamily="34" charset="0"/>
              </a:rPr>
              <a:t>  </a:t>
            </a:r>
            <a:endParaRPr lang="nl-NL" sz="2100">
              <a:solidFill>
                <a:srgbClr val="3F9C35"/>
              </a:solidFill>
              <a:latin typeface="Verdana" pitchFamily="34" charset="0"/>
            </a:endParaRPr>
          </a:p>
        </p:txBody>
      </p:sp>
      <p:pic>
        <p:nvPicPr>
          <p:cNvPr id="6" name="Picture Placeholder 2">
            <a:extLst>
              <a:ext uri="{FF2B5EF4-FFF2-40B4-BE49-F238E27FC236}">
                <a16:creationId xmlns:a16="http://schemas.microsoft.com/office/drawing/2014/main" id="{81CA8752-486B-4EEE-88EF-A57BB5812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93" r="16093"/>
          <a:stretch/>
        </p:blipFill>
        <p:spPr>
          <a:xfrm>
            <a:off x="4978776" y="698495"/>
            <a:ext cx="3849754" cy="377937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71907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89C0C-5D87-4806-A7D0-58B1D195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 wrap="square" anchor="t">
            <a:normAutofit/>
          </a:bodyPr>
          <a:lstStyle/>
          <a:p>
            <a:r>
              <a:rPr lang="en-US"/>
              <a:t>Changes in consumption for S1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463600" y="4773600"/>
            <a:ext cx="468000" cy="123188"/>
          </a:xfrm>
        </p:spPr>
        <p:txBody>
          <a:bodyPr wrap="square">
            <a:normAutofit/>
          </a:bodyPr>
          <a:lstStyle/>
          <a:p>
            <a:pPr algn="r">
              <a:spcAft>
                <a:spcPts val="600"/>
              </a:spcAft>
            </a:pPr>
            <a:fld id="{F25965E0-7062-474C-8671-DB3A3CE669B0}" type="slidenum">
              <a:rPr lang="en-GB" smtClean="0"/>
              <a:pPr algn="r">
                <a:spcAft>
                  <a:spcPts val="600"/>
                </a:spcAft>
              </a:pPr>
              <a:t>23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2F50527-7DBF-C6C0-D0A1-4E1AAA64D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745" y="1457802"/>
            <a:ext cx="8274430" cy="26478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45210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AF89C0C-5D87-4806-A7D0-58B1D1951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1510"/>
          </a:xfrm>
        </p:spPr>
        <p:txBody>
          <a:bodyPr/>
          <a:lstStyle/>
          <a:p>
            <a:r>
              <a:rPr lang="en-US" sz="2400"/>
              <a:t>Changes in consumption for S2, S3, S4, and S5</a:t>
            </a:r>
            <a:endParaRPr lang="en-GB" sz="2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24</a:t>
            </a:fld>
            <a:endParaRPr lang="en-GB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E65D53-11F9-4C9C-8B40-4EAF61CE93D4}"/>
              </a:ext>
            </a:extLst>
          </p:cNvPr>
          <p:cNvSpPr txBox="1"/>
          <p:nvPr/>
        </p:nvSpPr>
        <p:spPr>
          <a:xfrm>
            <a:off x="2087292" y="870789"/>
            <a:ext cx="667658" cy="37620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</a:rPr>
              <a:t>S2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4A5F3F-00B2-4F60-BB3A-4439766120CF}"/>
              </a:ext>
            </a:extLst>
          </p:cNvPr>
          <p:cNvSpPr txBox="1"/>
          <p:nvPr/>
        </p:nvSpPr>
        <p:spPr>
          <a:xfrm>
            <a:off x="3959906" y="870788"/>
            <a:ext cx="667658" cy="37620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96C4FB3-F69E-4237-B167-4CBB72672176}"/>
              </a:ext>
            </a:extLst>
          </p:cNvPr>
          <p:cNvSpPr txBox="1"/>
          <p:nvPr/>
        </p:nvSpPr>
        <p:spPr>
          <a:xfrm>
            <a:off x="5899626" y="870787"/>
            <a:ext cx="667658" cy="37620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</a:rPr>
              <a:t>S4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3E1BF6A-4A32-4EB7-AB68-B3CDF112E8CE}"/>
              </a:ext>
            </a:extLst>
          </p:cNvPr>
          <p:cNvSpPr txBox="1"/>
          <p:nvPr/>
        </p:nvSpPr>
        <p:spPr>
          <a:xfrm>
            <a:off x="7697189" y="870787"/>
            <a:ext cx="667658" cy="376205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S5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12F6EF7-A0FD-4D43-ABE2-07D26D370737}"/>
              </a:ext>
            </a:extLst>
          </p:cNvPr>
          <p:cNvSpPr txBox="1"/>
          <p:nvPr/>
        </p:nvSpPr>
        <p:spPr>
          <a:xfrm>
            <a:off x="105339" y="1799638"/>
            <a:ext cx="758260" cy="376205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GB" b="1">
                <a:solidFill>
                  <a:schemeClr val="bg1"/>
                </a:solidFill>
              </a:rPr>
              <a:t>CN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8DAD6AB-3382-40FC-AB2F-EA382E831353}"/>
              </a:ext>
            </a:extLst>
          </p:cNvPr>
          <p:cNvSpPr txBox="1"/>
          <p:nvPr/>
        </p:nvSpPr>
        <p:spPr>
          <a:xfrm>
            <a:off x="105340" y="3239019"/>
            <a:ext cx="758259" cy="369332"/>
          </a:xfrm>
          <a:prstGeom prst="rect">
            <a:avLst/>
          </a:prstGeom>
          <a:solidFill>
            <a:schemeClr val="accent5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</a:rPr>
              <a:t>MTP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CF7359-1DD7-8B77-899B-65867DFD7543}"/>
              </a:ext>
            </a:extLst>
          </p:cNvPr>
          <p:cNvGrpSpPr/>
          <p:nvPr/>
        </p:nvGrpSpPr>
        <p:grpSpPr>
          <a:xfrm>
            <a:off x="2020186" y="4473518"/>
            <a:ext cx="6770343" cy="600164"/>
            <a:chOff x="197740" y="5516576"/>
            <a:chExt cx="6770343" cy="6001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562A8AE-24F6-AF5E-AE22-608AAC8332FD}"/>
                </a:ext>
              </a:extLst>
            </p:cNvPr>
            <p:cNvSpPr txBox="1"/>
            <p:nvPr/>
          </p:nvSpPr>
          <p:spPr>
            <a:xfrm>
              <a:off x="197740" y="5516576"/>
              <a:ext cx="3879440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S1: Country-specific differences in environmental concerns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S2: Dietary structure change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S3: Cleaner cereals production technology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51689CE-200D-E703-9E13-85AE291D6DB7}"/>
                </a:ext>
              </a:extLst>
            </p:cNvPr>
            <p:cNvSpPr txBox="1"/>
            <p:nvPr/>
          </p:nvSpPr>
          <p:spPr>
            <a:xfrm>
              <a:off x="3974546" y="5516576"/>
              <a:ext cx="2993537" cy="60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S4: Combination of dietary structure change and cleaner cereals production technology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100" dirty="0"/>
                <a:t>S5: Emission restriction policy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9471FD0-1151-DE4A-C889-BCA3E149F0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16"/>
          <a:stretch/>
        </p:blipFill>
        <p:spPr>
          <a:xfrm>
            <a:off x="989049" y="1246992"/>
            <a:ext cx="7900749" cy="332301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286FABF5-10BA-8157-2B20-8263198F3935}"/>
              </a:ext>
            </a:extLst>
          </p:cNvPr>
          <p:cNvGrpSpPr/>
          <p:nvPr/>
        </p:nvGrpSpPr>
        <p:grpSpPr>
          <a:xfrm>
            <a:off x="2020186" y="1711788"/>
            <a:ext cx="4422799" cy="532088"/>
            <a:chOff x="2028857" y="1660879"/>
            <a:chExt cx="4422799" cy="53208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91CAC59-D79C-9DFF-B04A-19F3D1AC1ACA}"/>
                </a:ext>
              </a:extLst>
            </p:cNvPr>
            <p:cNvGrpSpPr/>
            <p:nvPr/>
          </p:nvGrpSpPr>
          <p:grpSpPr>
            <a:xfrm>
              <a:off x="2028857" y="1676594"/>
              <a:ext cx="723426" cy="516373"/>
              <a:chOff x="2028857" y="1676594"/>
              <a:chExt cx="723426" cy="516373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0F951D30-1529-D5A3-1EFE-796B9F31174A}"/>
                  </a:ext>
                </a:extLst>
              </p:cNvPr>
              <p:cNvSpPr/>
              <p:nvPr/>
            </p:nvSpPr>
            <p:spPr>
              <a:xfrm>
                <a:off x="2220587" y="1676594"/>
                <a:ext cx="531696" cy="100181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0016476F-3C07-C7DD-CB3F-747992336438}"/>
                  </a:ext>
                </a:extLst>
              </p:cNvPr>
              <p:cNvSpPr/>
              <p:nvPr/>
            </p:nvSpPr>
            <p:spPr>
              <a:xfrm>
                <a:off x="2028857" y="2077071"/>
                <a:ext cx="191730" cy="115896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7BEDB7C-3012-F995-4A01-192CA6B6F832}"/>
                </a:ext>
              </a:extLst>
            </p:cNvPr>
            <p:cNvGrpSpPr/>
            <p:nvPr/>
          </p:nvGrpSpPr>
          <p:grpSpPr>
            <a:xfrm>
              <a:off x="5716567" y="1660879"/>
              <a:ext cx="735089" cy="522003"/>
              <a:chOff x="1464116" y="1660879"/>
              <a:chExt cx="735089" cy="522003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B34C8C9B-EDE7-3278-6F65-5BE93D16FF29}"/>
                  </a:ext>
                </a:extLst>
              </p:cNvPr>
              <p:cNvSpPr/>
              <p:nvPr/>
            </p:nvSpPr>
            <p:spPr>
              <a:xfrm>
                <a:off x="1655846" y="1660879"/>
                <a:ext cx="543359" cy="115896"/>
              </a:xfrm>
              <a:prstGeom prst="round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CC7A0658-D71A-78FF-6CCA-513480074F27}"/>
                  </a:ext>
                </a:extLst>
              </p:cNvPr>
              <p:cNvSpPr/>
              <p:nvPr/>
            </p:nvSpPr>
            <p:spPr>
              <a:xfrm>
                <a:off x="1464116" y="2066986"/>
                <a:ext cx="191730" cy="115896"/>
              </a:xfrm>
              <a:prstGeom prst="roundRect">
                <a:avLst/>
              </a:prstGeom>
              <a:noFill/>
              <a:ln w="190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51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25</a:t>
            </a:fld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C86E766-68A4-4B8F-AAA5-9D79FD6C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1020671"/>
          </a:xfrm>
        </p:spPr>
        <p:txBody>
          <a:bodyPr/>
          <a:lstStyle/>
          <a:p>
            <a:r>
              <a:rPr lang="en-US"/>
              <a:t>Changes in emissions </a:t>
            </a:r>
            <a:r>
              <a:rPr lang="en-US" sz="2800"/>
              <a:t>for </a:t>
            </a:r>
            <a:br>
              <a:rPr lang="en-US" sz="2800"/>
            </a:br>
            <a:r>
              <a:rPr lang="en-US" sz="2800"/>
              <a:t>S3 (Cleaner cereals production technology)</a:t>
            </a:r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33844D0-BB0D-6601-C0BD-F676E558AAC2}"/>
              </a:ext>
            </a:extLst>
          </p:cNvPr>
          <p:cNvGrpSpPr/>
          <p:nvPr/>
        </p:nvGrpSpPr>
        <p:grpSpPr>
          <a:xfrm>
            <a:off x="561600" y="1415414"/>
            <a:ext cx="8330400" cy="3132653"/>
            <a:chOff x="561600" y="1444171"/>
            <a:chExt cx="8330400" cy="313265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E06F257-85B4-89E9-2B1B-A7DE09F22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416" t="13120" r="1181" b="7302"/>
            <a:stretch/>
          </p:blipFill>
          <p:spPr>
            <a:xfrm>
              <a:off x="7628508" y="1862882"/>
              <a:ext cx="1263492" cy="271394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483B8C-BB7A-446B-B8AD-5D9831422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87" t="926" r="13809" b="6994"/>
            <a:stretch/>
          </p:blipFill>
          <p:spPr>
            <a:xfrm>
              <a:off x="561600" y="1444171"/>
              <a:ext cx="7225314" cy="313265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04247C-086B-B4ED-5A2F-A487F35FBF41}"/>
              </a:ext>
            </a:extLst>
          </p:cNvPr>
          <p:cNvGrpSpPr/>
          <p:nvPr/>
        </p:nvGrpSpPr>
        <p:grpSpPr>
          <a:xfrm>
            <a:off x="1484589" y="2622550"/>
            <a:ext cx="738656" cy="526605"/>
            <a:chOff x="8212365" y="3252404"/>
            <a:chExt cx="738656" cy="52660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4A91E62-0351-22E2-AD38-36FD6F783C99}"/>
                </a:ext>
              </a:extLst>
            </p:cNvPr>
            <p:cNvSpPr txBox="1"/>
            <p:nvPr/>
          </p:nvSpPr>
          <p:spPr>
            <a:xfrm>
              <a:off x="8291987" y="3502010"/>
              <a:ext cx="65903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l-NL"/>
              </a:defPPr>
              <a:lvl1pPr>
                <a:defRPr sz="1200" b="1">
                  <a:solidFill>
                    <a:schemeClr val="accent1"/>
                  </a:solidFill>
                  <a:latin typeface="Calibri" pitchFamily="34" charset="0"/>
                </a:defRPr>
              </a:lvl1pPr>
              <a:lvl2pPr>
                <a:defRPr>
                  <a:latin typeface="Calibri" pitchFamily="34" charset="0"/>
                </a:defRPr>
              </a:lvl2pPr>
              <a:lvl3pPr>
                <a:defRPr>
                  <a:latin typeface="Calibri" pitchFamily="34" charset="0"/>
                </a:defRPr>
              </a:lvl3pPr>
              <a:lvl4pPr>
                <a:defRPr>
                  <a:latin typeface="Calibri" pitchFamily="34" charset="0"/>
                </a:defRPr>
              </a:lvl4pPr>
              <a:lvl5pPr>
                <a:defRPr>
                  <a:latin typeface="Calibri" pitchFamily="34" charset="0"/>
                </a:defRPr>
              </a:lvl5pPr>
              <a:lvl6pPr>
                <a:defRPr>
                  <a:latin typeface="Calibri" pitchFamily="34" charset="0"/>
                </a:defRPr>
              </a:lvl6pPr>
              <a:lvl7pPr>
                <a:defRPr>
                  <a:latin typeface="Calibri" pitchFamily="34" charset="0"/>
                </a:defRPr>
              </a:lvl7pPr>
              <a:lvl8pPr>
                <a:defRPr>
                  <a:latin typeface="Calibri" pitchFamily="34" charset="0"/>
                </a:defRPr>
              </a:lvl8pPr>
              <a:lvl9pPr>
                <a:defRPr>
                  <a:latin typeface="Calibri" pitchFamily="34" charset="0"/>
                </a:defRPr>
              </a:lvl9pPr>
            </a:lstStyle>
            <a:p>
              <a:r>
                <a:rPr lang="en-US" dirty="0"/>
                <a:t>Cereals</a:t>
              </a:r>
              <a:endParaRPr lang="en-GB" dirty="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78051F1-6466-E647-CCCB-794E80308D51}"/>
                </a:ext>
              </a:extLst>
            </p:cNvPr>
            <p:cNvCxnSpPr>
              <a:cxnSpLocks/>
            </p:cNvCxnSpPr>
            <p:nvPr/>
          </p:nvCxnSpPr>
          <p:spPr>
            <a:xfrm>
              <a:off x="8212365" y="3252404"/>
              <a:ext cx="199909" cy="249606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CE306F9-04CA-01A5-334F-32BF4D924F5E}"/>
              </a:ext>
            </a:extLst>
          </p:cNvPr>
          <p:cNvGrpSpPr/>
          <p:nvPr/>
        </p:nvGrpSpPr>
        <p:grpSpPr>
          <a:xfrm>
            <a:off x="3761665" y="2806699"/>
            <a:ext cx="825184" cy="570724"/>
            <a:chOff x="8456602" y="3401260"/>
            <a:chExt cx="825184" cy="57072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65C9D81-FB9E-DC4D-BE65-6810373B62FC}"/>
                </a:ext>
              </a:extLst>
            </p:cNvPr>
            <p:cNvSpPr txBox="1"/>
            <p:nvPr/>
          </p:nvSpPr>
          <p:spPr>
            <a:xfrm>
              <a:off x="8534294" y="3694985"/>
              <a:ext cx="747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</a:rPr>
                <a:t>Cereals</a:t>
              </a:r>
              <a:endParaRPr lang="en-GB"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6951C8F-6BEE-4AB3-2FD3-FA8BFD85871E}"/>
                </a:ext>
              </a:extLst>
            </p:cNvPr>
            <p:cNvCxnSpPr>
              <a:cxnSpLocks/>
            </p:cNvCxnSpPr>
            <p:nvPr/>
          </p:nvCxnSpPr>
          <p:spPr>
            <a:xfrm>
              <a:off x="8456602" y="3401260"/>
              <a:ext cx="216613" cy="290950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886280F-8756-63DA-6EAA-C204F9E6FCAE}"/>
              </a:ext>
            </a:extLst>
          </p:cNvPr>
          <p:cNvGrpSpPr/>
          <p:nvPr/>
        </p:nvGrpSpPr>
        <p:grpSpPr>
          <a:xfrm>
            <a:off x="6125269" y="2887716"/>
            <a:ext cx="866515" cy="530004"/>
            <a:chOff x="8623909" y="3498427"/>
            <a:chExt cx="866515" cy="53000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CF94C64-5FF4-D805-4344-98B15D86AA82}"/>
                </a:ext>
              </a:extLst>
            </p:cNvPr>
            <p:cNvSpPr txBox="1"/>
            <p:nvPr/>
          </p:nvSpPr>
          <p:spPr>
            <a:xfrm>
              <a:off x="8742932" y="3751432"/>
              <a:ext cx="7474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accent1"/>
                  </a:solidFill>
                </a:rPr>
                <a:t>Cereals</a:t>
              </a:r>
              <a:endParaRPr lang="en-GB" sz="1200" b="1">
                <a:solidFill>
                  <a:schemeClr val="accent1"/>
                </a:solidFill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D4417D5-739A-30F5-42DA-199F0AC6E0F9}"/>
                </a:ext>
              </a:extLst>
            </p:cNvPr>
            <p:cNvCxnSpPr>
              <a:cxnSpLocks/>
            </p:cNvCxnSpPr>
            <p:nvPr/>
          </p:nvCxnSpPr>
          <p:spPr>
            <a:xfrm>
              <a:off x="8623909" y="3498427"/>
              <a:ext cx="247478" cy="292969"/>
            </a:xfrm>
            <a:prstGeom prst="straightConnector1">
              <a:avLst/>
            </a:prstGeom>
            <a:ln w="19050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2892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F7ADC-03D7-4A52-B0B1-D72013B1A4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26</a:t>
            </a:fld>
            <a:endParaRPr lang="en-GB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4C86E766-68A4-4B8F-AAA5-9D79FD6C5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1431040"/>
          </a:xfrm>
        </p:spPr>
        <p:txBody>
          <a:bodyPr/>
          <a:lstStyle/>
          <a:p>
            <a:r>
              <a:rPr lang="en-US"/>
              <a:t>Changes in emissions </a:t>
            </a:r>
            <a:r>
              <a:rPr lang="en-US" sz="2800"/>
              <a:t>for </a:t>
            </a:r>
            <a:br>
              <a:rPr lang="en-US" sz="2800"/>
            </a:br>
            <a:r>
              <a:rPr lang="en-US" sz="2800"/>
              <a:t>S4 (</a:t>
            </a:r>
            <a:r>
              <a:rPr lang="en-GB" sz="2800"/>
              <a:t>Combination of dietary structure change and cleaner cereals production technology</a:t>
            </a:r>
            <a:r>
              <a:rPr lang="en-US" sz="2800"/>
              <a:t>)</a:t>
            </a:r>
            <a:endParaRPr lang="en-GB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1E1767A-B6DA-3C1A-5DB8-92C1FD0D06FF}"/>
              </a:ext>
            </a:extLst>
          </p:cNvPr>
          <p:cNvGrpSpPr/>
          <p:nvPr/>
        </p:nvGrpSpPr>
        <p:grpSpPr>
          <a:xfrm>
            <a:off x="561599" y="1872343"/>
            <a:ext cx="8330401" cy="2714460"/>
            <a:chOff x="561599" y="1872343"/>
            <a:chExt cx="8330401" cy="27144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152949F-3201-B50B-D5C9-55D902A6B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4416" t="13120" r="1181" b="7302"/>
            <a:stretch/>
          </p:blipFill>
          <p:spPr>
            <a:xfrm>
              <a:off x="7628508" y="2256971"/>
              <a:ext cx="1263492" cy="231985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BFA4C1E-A1B0-8236-B491-097D507E8E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756" t="2624" r="15000" b="11581"/>
            <a:stretch/>
          </p:blipFill>
          <p:spPr>
            <a:xfrm>
              <a:off x="561599" y="1872343"/>
              <a:ext cx="7145485" cy="27144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09110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B52B1B1-D6AD-4DDB-A3F2-BB12B8BD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Utility function of the consumer in each region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46D20C-609B-4F4C-AA98-7A7D9AD1140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27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74C63-8BD7-44D5-96E3-72F53D226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00" y="1077458"/>
            <a:ext cx="8463600" cy="324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0911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33A035-26A5-86FB-6682-048BDAD71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GTAP database: sectoral aggregation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464D54-962F-7180-40E5-2C652EECA19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28</a:t>
            </a:fld>
            <a:endParaRPr lang="en-GB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235DB5D-F564-D604-9601-6AE5DBB3A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1196813"/>
              </p:ext>
            </p:extLst>
          </p:nvPr>
        </p:nvGraphicFramePr>
        <p:xfrm>
          <a:off x="129628" y="798286"/>
          <a:ext cx="8884744" cy="42932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6885">
                  <a:extLst>
                    <a:ext uri="{9D8B030D-6E8A-4147-A177-3AD203B41FA5}">
                      <a16:colId xmlns:a16="http://schemas.microsoft.com/office/drawing/2014/main" val="2157345313"/>
                    </a:ext>
                  </a:extLst>
                </a:gridCol>
                <a:gridCol w="7467859">
                  <a:extLst>
                    <a:ext uri="{9D8B030D-6E8A-4147-A177-3AD203B41FA5}">
                      <a16:colId xmlns:a16="http://schemas.microsoft.com/office/drawing/2014/main" val="517963456"/>
                    </a:ext>
                  </a:extLst>
                </a:gridCol>
              </a:tblGrid>
              <a:tr h="355178">
                <a:tc>
                  <a:txBody>
                    <a:bodyPr/>
                    <a:lstStyle/>
                    <a:p>
                      <a:pPr algn="just"/>
                      <a:r>
                        <a:rPr lang="en-US" sz="900"/>
                        <a:t>Aggregated sectors</a:t>
                      </a:r>
                      <a:endParaRPr lang="en-GB" sz="9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900"/>
                        <a:t>GTAP original sectors</a:t>
                      </a:r>
                      <a:endParaRPr lang="en-GB" sz="9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99500969"/>
                  </a:ext>
                </a:extLst>
              </a:tr>
              <a:tr h="207187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Cereals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“Paddy 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ricr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pdr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, “Processed rice”, “Wheat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wht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)”, and “Cereal grains 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gro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sectors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9234584"/>
                  </a:ext>
                </a:extLst>
              </a:tr>
              <a:tr h="207187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Vegetables &amp; fruits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“Vegetables, fruits, nuts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v_f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sector</a:t>
                      </a:r>
                      <a:endParaRPr lang="en-GB" sz="7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8215351"/>
                  </a:ext>
                </a:extLst>
              </a:tr>
              <a:tr h="207187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Soybean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Split from “Oil Seeds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osd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sector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517312"/>
                  </a:ext>
                </a:extLst>
              </a:tr>
              <a:tr h="207187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Other crops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“Oil Seeds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osd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sector after splitting out soybean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; “Sugar cane, sugar beet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c_b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“Plant-based fibers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pfb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and “Crops 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ocr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 sectors</a:t>
                      </a:r>
                      <a:endParaRPr lang="en-GB" sz="7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3313029"/>
                  </a:ext>
                </a:extLst>
              </a:tr>
              <a:tr h="207187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Pig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Split from the original “Animal products 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oap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and “Meat products 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omt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sectors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4110634"/>
                  </a:ext>
                </a:extLst>
              </a:tr>
              <a:tr h="207187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Poultry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Split from the original “Animal products 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oap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and “Meat products 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omt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sectors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0455877"/>
                  </a:ext>
                </a:extLst>
              </a:tr>
              <a:tr h="295982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Other animals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“Animal products 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oap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and “Meat products 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omt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 sectors after splitting out pig and poultry; “Cattle, sheep, goats, horses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ctl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)”, “Meat: cattle, sheep, goats, horses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cmt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)”, “Raw milk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rmk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)”, “Wool, silk-worm cocoons (</a:t>
                      </a:r>
                      <a:r>
                        <a:rPr lang="en-GB" sz="700" err="1">
                          <a:solidFill>
                            <a:schemeClr val="tx1"/>
                          </a:solidFill>
                        </a:rPr>
                        <a:t>wol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)”, and “Dairy products (mil)” sectors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063321"/>
                  </a:ext>
                </a:extLst>
              </a:tr>
              <a:tr h="207187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Compound feed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Split from the original “Food products 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ofd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</a:t>
                      </a:r>
                      <a:endParaRPr lang="en-GB" sz="7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7128831"/>
                  </a:ext>
                </a:extLst>
              </a:tr>
              <a:tr h="207187">
                <a:tc>
                  <a:txBody>
                    <a:bodyPr/>
                    <a:lstStyle/>
                    <a:p>
                      <a:pPr algn="just"/>
                      <a:r>
                        <a:rPr lang="en-GB" sz="800" b="1"/>
                        <a:t>Soy-based food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Split from the original “Food products 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ofd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</a:t>
                      </a:r>
                      <a:endParaRPr lang="en-GB" sz="7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15440"/>
                  </a:ext>
                </a:extLst>
              </a:tr>
              <a:tr h="295982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Other food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“Food products 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ofd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 after splitting out compound feed and soy food;  “Vegetable oils and fats (vol)”, “Sugar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sgr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and “Beverages and Tobacco products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b_t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 sectors</a:t>
                      </a:r>
                      <a:endParaRPr lang="en-GB" sz="70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6282838"/>
                  </a:ext>
                </a:extLst>
              </a:tr>
              <a:tr h="207187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Nitrogen </a:t>
                      </a:r>
                      <a:r>
                        <a:rPr lang="en-US" sz="800" b="1" err="1"/>
                        <a:t>fertiliser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Split from the original “Manufacture of chemicals and chemical products (chm)” sector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2522992"/>
                  </a:ext>
                </a:extLst>
              </a:tr>
              <a:tr h="239446">
                <a:tc>
                  <a:txBody>
                    <a:bodyPr/>
                    <a:lstStyle/>
                    <a:p>
                      <a:pPr algn="just"/>
                      <a:r>
                        <a:rPr lang="en-US" sz="800" b="1"/>
                        <a:t>Phosphorus </a:t>
                      </a:r>
                      <a:r>
                        <a:rPr lang="en-US" sz="800" b="1" err="1"/>
                        <a:t>fertiliser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Split from the original “Manufacture of chemicals and chemical products (chm)” sector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5920882"/>
                  </a:ext>
                </a:extLst>
              </a:tr>
              <a:tr h="1124730">
                <a:tc>
                  <a:txBody>
                    <a:bodyPr/>
                    <a:lstStyle/>
                    <a:p>
                      <a:pPr algn="l"/>
                      <a:r>
                        <a:rPr lang="en-US" sz="800" b="1"/>
                        <a:t>Non-food</a:t>
                      </a:r>
                      <a:endParaRPr lang="en-GB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“Manufacture of chemicals and chemical products (chm)” sector after splitting out N fertiliser and P</a:t>
                      </a:r>
                      <a:r>
                        <a:rPr lang="en-GB" sz="700" baseline="-2500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O</a:t>
                      </a:r>
                      <a:r>
                        <a:rPr lang="en-GB" sz="700" baseline="-2500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en-GB" sz="700">
                          <a:solidFill>
                            <a:schemeClr val="tx1"/>
                          </a:solidFill>
                        </a:rPr>
                        <a:t> fertiliser; 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“Forestry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frs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“Fishing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fsh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“Coal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coa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“Oil (oil)”, “Gas (gas)”, “Minerals 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oxt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“Petroleum, coal products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p_c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“Electricity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ely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“Gas manufacture, distribution (</a:t>
                      </a:r>
                      <a:r>
                        <a:rPr lang="en-US" sz="700" err="1">
                          <a:solidFill>
                            <a:schemeClr val="tx1"/>
                          </a:solidFill>
                        </a:rPr>
                        <a:t>gdt</a:t>
                      </a:r>
                      <a:r>
                        <a:rPr lang="en-US" sz="700">
                          <a:solidFill>
                            <a:schemeClr val="tx1"/>
                          </a:solidFill>
                        </a:rPr>
                        <a:t>)”, </a:t>
                      </a:r>
                      <a:r>
                        <a:rPr lang="zh-CN" altLang="en-US" sz="700">
                          <a:solidFill>
                            <a:schemeClr val="tx1"/>
                          </a:solidFill>
                        </a:rPr>
                        <a:t>“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Textiles </a:t>
                      </a:r>
                      <a:r>
                        <a:rPr lang="zh-CN" altLang="en-US" sz="70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tex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“Wearing apparel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wap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“Leather products (lea)”, “Wood products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lum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“Paper products, publishing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ppp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“Manufacture of pharmaceuticals, medicinal chemical and botanical products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bph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“Manufacture of rubber and plastics products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rpp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“Mineral products 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nmm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“Ferrous metal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i_s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“Metal 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nfm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“Metal products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fmp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Electronic equipment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ele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“Manufacture of electrical equipment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eeq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“Manufacture of machinery and equipment 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n.e.c.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ome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“Motor vehicles and parts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mvh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“Transport equipment 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otn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“Manufactures 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omf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“Water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wtr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“Construction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cns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“Wholesale and retail trade; repair of motor vehicles and motorcycles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trd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“Accommodation, Food and service activities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afs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“Land transport and transport via pipelines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otp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“Warehousing and support activities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whs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“Sea transport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wtp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“Air transport 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atp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“Communication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cmn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“Financial services 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ofi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“Insurance (ins)”, “Real estate activities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rsa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“Other Business Services 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nec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obs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“Recreation &amp; other services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ros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“Other Services (Government)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osg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“Education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edu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“Human health and social work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hht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)”, “Dwellings: ownership of dwellings (imputed rents of houses occupied by owners) (</a:t>
                      </a:r>
                      <a:r>
                        <a:rPr lang="en-GB" altLang="zh-CN" sz="700" err="1">
                          <a:solidFill>
                            <a:schemeClr val="tx1"/>
                          </a:solidFill>
                        </a:rPr>
                        <a:t>dwe</a:t>
                      </a:r>
                      <a:r>
                        <a:rPr lang="en-GB" altLang="zh-CN" sz="700">
                          <a:solidFill>
                            <a:schemeClr val="tx1"/>
                          </a:solidFill>
                        </a:rPr>
                        <a:t>)” sectors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787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70678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73A5A0-5A04-4D8A-9481-2285C77C1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15118"/>
            <a:ext cx="7978453" cy="572549"/>
          </a:xfrm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800"/>
              <a:t>Sensitivity analysis</a:t>
            </a: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B24D5916-1DA8-4716-AA22-E1A13F0A8B12}"/>
              </a:ext>
            </a:extLst>
          </p:cNvPr>
          <p:cNvSpPr txBox="1">
            <a:spLocks/>
          </p:cNvSpPr>
          <p:nvPr/>
        </p:nvSpPr>
        <p:spPr>
          <a:xfrm>
            <a:off x="8463600" y="4773601"/>
            <a:ext cx="468000" cy="123188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F25965E0-7062-474C-8671-DB3A3CE669B0}" type="slidenum">
              <a:rPr lang="en-GB" sz="900">
                <a:solidFill>
                  <a:schemeClr val="tx1"/>
                </a:solidFill>
              </a:rPr>
              <a:pPr algn="r"/>
              <a:t>29</a:t>
            </a:fld>
            <a:endParaRPr lang="en-GB" sz="900">
              <a:solidFill>
                <a:schemeClr val="tx1"/>
              </a:solidFill>
            </a:endParaRPr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3F594342-6544-4D4E-8D23-F8A80659D290}"/>
              </a:ext>
            </a:extLst>
          </p:cNvPr>
          <p:cNvSpPr txBox="1">
            <a:spLocks/>
          </p:cNvSpPr>
          <p:nvPr/>
        </p:nvSpPr>
        <p:spPr>
          <a:xfrm>
            <a:off x="628647" y="1587630"/>
            <a:ext cx="8302952" cy="8428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altLang="zh-CN" sz="1100" b="1" dirty="0">
                <a:solidFill>
                  <a:schemeClr val="bg2"/>
                </a:solidFill>
              </a:rPr>
              <a:t>Equal environmental willingness to pay in both regions:</a:t>
            </a:r>
          </a:p>
          <a:p>
            <a:pPr marL="1068705" indent="-285750">
              <a:lnSpc>
                <a:spcPct val="100000"/>
              </a:lnSpc>
              <a:buFontTx/>
              <a:buChar char="-"/>
            </a:pPr>
            <a:r>
              <a:rPr lang="en-US" sz="1100" dirty="0">
                <a:solidFill>
                  <a:schemeClr val="bg2"/>
                </a:solidFill>
              </a:rPr>
              <a:t>0.01 for China and 0.02 for MFIP (current)</a:t>
            </a:r>
          </a:p>
          <a:p>
            <a:pPr marL="1068705" indent="-285750">
              <a:lnSpc>
                <a:spcPct val="100000"/>
              </a:lnSpc>
              <a:buFontTx/>
              <a:buChar char="-"/>
            </a:pPr>
            <a:r>
              <a:rPr lang="en-US" altLang="zh-CN" sz="1100" dirty="0">
                <a:solidFill>
                  <a:schemeClr val="bg2"/>
                </a:solidFill>
              </a:rPr>
              <a:t>The environmental willingness to pay in both regions are equal : </a:t>
            </a:r>
            <a:r>
              <a:rPr lang="en-US" sz="1100" dirty="0">
                <a:solidFill>
                  <a:schemeClr val="bg2"/>
                </a:solidFill>
              </a:rPr>
              <a:t>0.02 for China and MFIP</a:t>
            </a:r>
          </a:p>
        </p:txBody>
      </p:sp>
      <p:sp>
        <p:nvSpPr>
          <p:cNvPr id="20" name="Text Placeholder 1">
            <a:extLst>
              <a:ext uri="{FF2B5EF4-FFF2-40B4-BE49-F238E27FC236}">
                <a16:creationId xmlns:a16="http://schemas.microsoft.com/office/drawing/2014/main" id="{D5A51FB8-460F-4F99-9899-434A647D67FF}"/>
              </a:ext>
            </a:extLst>
          </p:cNvPr>
          <p:cNvSpPr txBox="1">
            <a:spLocks/>
          </p:cNvSpPr>
          <p:nvPr/>
        </p:nvSpPr>
        <p:spPr>
          <a:xfrm>
            <a:off x="628647" y="2426752"/>
            <a:ext cx="8302951" cy="572549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100" b="1">
                <a:solidFill>
                  <a:schemeClr val="bg2"/>
                </a:solidFill>
              </a:rPr>
              <a:t>Substitution elasticity between pork and soy-based food: </a:t>
            </a:r>
          </a:p>
          <a:p>
            <a:pPr marL="1011555">
              <a:lnSpc>
                <a:spcPct val="100000"/>
              </a:lnSpc>
            </a:pPr>
            <a:r>
              <a:rPr lang="en-US" sz="1100">
                <a:solidFill>
                  <a:schemeClr val="bg2"/>
                </a:solidFill>
              </a:rPr>
              <a:t>0.5 (current) </a:t>
            </a:r>
            <a:r>
              <a:rPr lang="en-US" altLang="zh-CN" sz="1100">
                <a:solidFill>
                  <a:schemeClr val="bg2"/>
                </a:solidFill>
              </a:rPr>
              <a:t>→ </a:t>
            </a:r>
            <a:r>
              <a:rPr lang="en-US" sz="1100">
                <a:solidFill>
                  <a:schemeClr val="bg2"/>
                </a:solidFill>
              </a:rPr>
              <a:t>change from 0.5 to 1.5</a:t>
            </a:r>
          </a:p>
        </p:txBody>
      </p:sp>
      <p:sp>
        <p:nvSpPr>
          <p:cNvPr id="22" name="Text Placeholder 1">
            <a:extLst>
              <a:ext uri="{FF2B5EF4-FFF2-40B4-BE49-F238E27FC236}">
                <a16:creationId xmlns:a16="http://schemas.microsoft.com/office/drawing/2014/main" id="{D4BCD4DD-014F-44DC-8A85-9D38E479EF58}"/>
              </a:ext>
            </a:extLst>
          </p:cNvPr>
          <p:cNvSpPr txBox="1">
            <a:spLocks/>
          </p:cNvSpPr>
          <p:nvPr/>
        </p:nvSpPr>
        <p:spPr>
          <a:xfrm>
            <a:off x="628648" y="3000026"/>
            <a:ext cx="8302949" cy="242228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sz="1200" b="1">
                <a:solidFill>
                  <a:schemeClr val="bg2"/>
                </a:solidFill>
              </a:rPr>
              <a:t>Technology replacement ratio: </a:t>
            </a:r>
            <a:r>
              <a:rPr lang="en-US" sz="1200">
                <a:solidFill>
                  <a:schemeClr val="bg2"/>
                </a:solidFill>
              </a:rPr>
              <a:t>0.5 (current) </a:t>
            </a:r>
            <a:r>
              <a:rPr lang="en-US" altLang="zh-CN" sz="1200">
                <a:solidFill>
                  <a:schemeClr val="bg2"/>
                </a:solidFill>
              </a:rPr>
              <a:t>→ </a:t>
            </a:r>
            <a:r>
              <a:rPr lang="en-US" sz="1200">
                <a:solidFill>
                  <a:schemeClr val="bg2"/>
                </a:solidFill>
              </a:rPr>
              <a:t>change from 0 to 1</a:t>
            </a:r>
          </a:p>
        </p:txBody>
      </p:sp>
      <p:sp>
        <p:nvSpPr>
          <p:cNvPr id="24" name="Text Placeholder 1">
            <a:extLst>
              <a:ext uri="{FF2B5EF4-FFF2-40B4-BE49-F238E27FC236}">
                <a16:creationId xmlns:a16="http://schemas.microsoft.com/office/drawing/2014/main" id="{DA5E8B66-249A-4EDD-A8E8-7ABAAC7F5B4A}"/>
              </a:ext>
            </a:extLst>
          </p:cNvPr>
          <p:cNvSpPr txBox="1">
            <a:spLocks/>
          </p:cNvSpPr>
          <p:nvPr/>
        </p:nvSpPr>
        <p:spPr>
          <a:xfrm>
            <a:off x="628647" y="3242254"/>
            <a:ext cx="8302950" cy="139676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1100" b="1" dirty="0">
                <a:solidFill>
                  <a:schemeClr val="bg2"/>
                </a:solidFill>
              </a:rPr>
              <a:t>Emission reduction target: </a:t>
            </a:r>
          </a:p>
          <a:p>
            <a:pPr marL="1014984">
              <a:lnSpc>
                <a:spcPct val="100000"/>
              </a:lnSpc>
            </a:pPr>
            <a:r>
              <a:rPr lang="en-US" sz="1100" dirty="0">
                <a:solidFill>
                  <a:schemeClr val="bg2"/>
                </a:solidFill>
              </a:rPr>
              <a:t>0.03 for GWP, 0.03 for AP, and 0.03 for EP (current) </a:t>
            </a:r>
          </a:p>
          <a:p>
            <a:pPr marL="822960" indent="0">
              <a:lnSpc>
                <a:spcPct val="100000"/>
              </a:lnSpc>
              <a:buNone/>
            </a:pPr>
            <a:r>
              <a:rPr lang="en-US" altLang="zh-CN" sz="1100" dirty="0">
                <a:solidFill>
                  <a:schemeClr val="bg2"/>
                </a:solidFill>
              </a:rPr>
              <a:t>→ Only reducing GWP: </a:t>
            </a:r>
            <a:r>
              <a:rPr lang="en-US" sz="1100" dirty="0">
                <a:solidFill>
                  <a:schemeClr val="bg2"/>
                </a:solidFill>
              </a:rPr>
              <a:t>0.03 for GWP, 0 for AP, and 0 for EP</a:t>
            </a:r>
          </a:p>
          <a:p>
            <a:pPr marL="822960" indent="0">
              <a:lnSpc>
                <a:spcPct val="100000"/>
              </a:lnSpc>
              <a:buNone/>
            </a:pPr>
            <a:r>
              <a:rPr lang="en-US" altLang="zh-CN" sz="1100" dirty="0">
                <a:solidFill>
                  <a:schemeClr val="bg2"/>
                </a:solidFill>
              </a:rPr>
              <a:t>→ Only reducing AP: </a:t>
            </a:r>
            <a:r>
              <a:rPr lang="en-US" sz="1100" dirty="0">
                <a:solidFill>
                  <a:schemeClr val="bg2"/>
                </a:solidFill>
              </a:rPr>
              <a:t>0 for GWP, 0.03 for AP, and 0 for EP</a:t>
            </a:r>
          </a:p>
          <a:p>
            <a:pPr marL="822960" indent="0">
              <a:lnSpc>
                <a:spcPct val="100000"/>
              </a:lnSpc>
              <a:buNone/>
            </a:pPr>
            <a:r>
              <a:rPr lang="en-US" altLang="zh-CN" sz="1100" dirty="0">
                <a:solidFill>
                  <a:schemeClr val="bg2"/>
                </a:solidFill>
              </a:rPr>
              <a:t>→ Only reducing EP: </a:t>
            </a:r>
            <a:r>
              <a:rPr lang="en-US" sz="1100" dirty="0">
                <a:solidFill>
                  <a:schemeClr val="bg2"/>
                </a:solidFill>
              </a:rPr>
              <a:t>0 for GWP, 0 for AP, and 0.03 for EP </a:t>
            </a:r>
          </a:p>
        </p:txBody>
      </p:sp>
      <p:sp>
        <p:nvSpPr>
          <p:cNvPr id="4" name="Text Placeholder 1">
            <a:extLst>
              <a:ext uri="{FF2B5EF4-FFF2-40B4-BE49-F238E27FC236}">
                <a16:creationId xmlns:a16="http://schemas.microsoft.com/office/drawing/2014/main" id="{0DC529E4-FA91-B9E9-C377-7820312F7D41}"/>
              </a:ext>
            </a:extLst>
          </p:cNvPr>
          <p:cNvSpPr txBox="1">
            <a:spLocks/>
          </p:cNvSpPr>
          <p:nvPr/>
        </p:nvSpPr>
        <p:spPr>
          <a:xfrm>
            <a:off x="628647" y="716226"/>
            <a:ext cx="8302952" cy="84284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GB" altLang="zh-CN" sz="1100" b="1" dirty="0">
                <a:solidFill>
                  <a:schemeClr val="bg2"/>
                </a:solidFill>
              </a:rPr>
              <a:t>Environmental willingness to pay for improving one type of environmental quality</a:t>
            </a:r>
            <a:r>
              <a:rPr lang="en-US" altLang="zh-CN" sz="1100" b="1" dirty="0">
                <a:solidFill>
                  <a:schemeClr val="bg2"/>
                </a:solidFill>
              </a:rPr>
              <a:t>:</a:t>
            </a:r>
          </a:p>
          <a:p>
            <a:pPr marL="930592" indent="-171450">
              <a:lnSpc>
                <a:spcPct val="100000"/>
              </a:lnSpc>
              <a:buFontTx/>
              <a:buChar char="-"/>
            </a:pPr>
            <a:r>
              <a:rPr lang="en-US" sz="1100" dirty="0"/>
              <a:t>1/3 for GWP, 1/3 for AP, and 1/3 for EP (current) </a:t>
            </a:r>
          </a:p>
          <a:p>
            <a:pPr marL="930592" indent="-171450">
              <a:lnSpc>
                <a:spcPct val="100000"/>
              </a:lnSpc>
              <a:buFontTx/>
              <a:buChar char="-"/>
            </a:pPr>
            <a:r>
              <a:rPr lang="en-US" altLang="zh-CN" sz="1100" dirty="0"/>
              <a:t>Only improving GWP/AP/EP environmental quality: 1,0,0 / 0,1,0 / 0,0,1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98340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  <p:bldP spid="22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BACCF2-75A3-4AAD-A054-FAB841954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987200"/>
          </a:xfrm>
        </p:spPr>
        <p:txBody>
          <a:bodyPr/>
          <a:lstStyle/>
          <a:p>
            <a:r>
              <a:rPr lang="en-US" altLang="zh-CN" dirty="0"/>
              <a:t>T</a:t>
            </a:r>
            <a:r>
              <a:rPr lang="en-GB" dirty="0"/>
              <a:t>he global impacts of imported ruminant meat and milk to China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AE5FA-0951-4924-BA1F-5C4F1D6CA2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3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923F1C-F660-4E92-8230-8106CB3E7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00" y="1296766"/>
            <a:ext cx="2473700" cy="2975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9ACDC1-4E07-4F99-9B5A-32460B25B6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284" y="1560286"/>
            <a:ext cx="5412716" cy="25581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1A2A20-E05A-4149-9D13-00C2B8C864C3}"/>
              </a:ext>
            </a:extLst>
          </p:cNvPr>
          <p:cNvSpPr txBox="1"/>
          <p:nvPr/>
        </p:nvSpPr>
        <p:spPr>
          <a:xfrm>
            <a:off x="561600" y="4351652"/>
            <a:ext cx="282738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/>
              <a:t>(Observatory of Economic Complexity, 2017)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0AF34-42C5-42D4-8653-F4F8DA440E3C}"/>
              </a:ext>
            </a:extLst>
          </p:cNvPr>
          <p:cNvSpPr txBox="1"/>
          <p:nvPr/>
        </p:nvSpPr>
        <p:spPr>
          <a:xfrm>
            <a:off x="5064244" y="4351652"/>
            <a:ext cx="23213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l-NL"/>
            </a:defPPr>
            <a:lvl1pPr algn="ctr">
              <a:defRPr sz="1000"/>
            </a:lvl1pPr>
          </a:lstStyle>
          <a:p>
            <a:r>
              <a:rPr lang="en-GB"/>
              <a:t>(Du, Y., et al., NC, 2017)</a:t>
            </a:r>
          </a:p>
        </p:txBody>
      </p:sp>
    </p:spTree>
    <p:extLst>
      <p:ext uri="{BB962C8B-B14F-4D97-AF65-F5344CB8AC3E}">
        <p14:creationId xmlns:p14="http://schemas.microsoft.com/office/powerpoint/2010/main" val="191283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E7F12C-32D7-4452-81F2-D2751687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Emission </a:t>
            </a:r>
            <a:r>
              <a:rPr lang="en-GB"/>
              <a:t>mitigation options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3612D-C37D-4AE3-BF95-3231A676EE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4</a:t>
            </a:fld>
            <a:endParaRPr lang="en-GB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ED195AC-8CD5-4979-BFD7-5DBD46E0667F}"/>
              </a:ext>
            </a:extLst>
          </p:cNvPr>
          <p:cNvGrpSpPr/>
          <p:nvPr/>
        </p:nvGrpSpPr>
        <p:grpSpPr>
          <a:xfrm>
            <a:off x="561600" y="1172004"/>
            <a:ext cx="8330400" cy="3156857"/>
            <a:chOff x="927578" y="1531648"/>
            <a:chExt cx="10336844" cy="3294312"/>
          </a:xfrm>
        </p:grpSpPr>
        <p:graphicFrame>
          <p:nvGraphicFramePr>
            <p:cNvPr id="12" name="Diagram 11">
              <a:extLst>
                <a:ext uri="{FF2B5EF4-FFF2-40B4-BE49-F238E27FC236}">
                  <a16:creationId xmlns:a16="http://schemas.microsoft.com/office/drawing/2014/main" id="{77F24F17-A09E-4A10-91CF-BD254983D43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49315154"/>
                </p:ext>
              </p:extLst>
            </p:nvPr>
          </p:nvGraphicFramePr>
          <p:xfrm>
            <a:off x="927578" y="2500996"/>
            <a:ext cx="10336844" cy="23249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68594AF-8F33-40BB-BC74-6A1DBCA06F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98" t="51259" r="68060" b="779"/>
            <a:stretch/>
          </p:blipFill>
          <p:spPr>
            <a:xfrm>
              <a:off x="1932058" y="1531649"/>
              <a:ext cx="1015575" cy="76009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BA2B238-8274-4530-9FA2-320CE86DD7C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5503408" y="1531648"/>
              <a:ext cx="1248772" cy="72120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E811BEB-E246-44FF-BC6E-B790D5EE6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9028037" y="1570538"/>
              <a:ext cx="1646518" cy="721204"/>
            </a:xfrm>
            <a:prstGeom prst="rect">
              <a:avLst/>
            </a:prstGeom>
          </p:spPr>
        </p:pic>
      </p:grpSp>
      <p:sp>
        <p:nvSpPr>
          <p:cNvPr id="16" name="文本框 6">
            <a:extLst>
              <a:ext uri="{FF2B5EF4-FFF2-40B4-BE49-F238E27FC236}">
                <a16:creationId xmlns:a16="http://schemas.microsoft.com/office/drawing/2014/main" id="{65A7FF18-BB1E-46FB-96B9-51204BC29D5F}"/>
              </a:ext>
            </a:extLst>
          </p:cNvPr>
          <p:cNvSpPr txBox="1"/>
          <p:nvPr/>
        </p:nvSpPr>
        <p:spPr>
          <a:xfrm>
            <a:off x="2710898" y="4727578"/>
            <a:ext cx="4248150" cy="2467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l-NL"/>
            </a:defPPr>
            <a:lvl1pPr algn="ctr">
              <a:defRPr sz="1000"/>
            </a:lvl1pPr>
          </a:lstStyle>
          <a:p>
            <a:pPr algn="r"/>
            <a:r>
              <a:rPr lang="en-US" altLang="zh-CN"/>
              <a:t>(</a:t>
            </a:r>
            <a:r>
              <a:rPr lang="da-DK" altLang="zh-CN"/>
              <a:t>Frank, S. et al., 2018, NC; Bai, Z. et al., 2014, EST; Hou, Y. et al., 2017, EST</a:t>
            </a:r>
            <a:r>
              <a:rPr lang="en-US" altLang="zh-CN"/>
              <a:t>)</a:t>
            </a:r>
            <a:endParaRPr lang="zh-CN" altLang="en-US" err="1"/>
          </a:p>
        </p:txBody>
      </p:sp>
    </p:spTree>
    <p:extLst>
      <p:ext uri="{BB962C8B-B14F-4D97-AF65-F5344CB8AC3E}">
        <p14:creationId xmlns:p14="http://schemas.microsoft.com/office/powerpoint/2010/main" val="1131402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E7F12C-32D7-4452-81F2-D27516870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Research gap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3612D-C37D-4AE3-BF95-3231A676EE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5</a:t>
            </a:fld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B10E18E-7B31-443A-AD00-2CC6158CAF4A}"/>
              </a:ext>
            </a:extLst>
          </p:cNvPr>
          <p:cNvGrpSpPr/>
          <p:nvPr/>
        </p:nvGrpSpPr>
        <p:grpSpPr>
          <a:xfrm>
            <a:off x="561600" y="1095154"/>
            <a:ext cx="5163429" cy="1232228"/>
            <a:chOff x="624476" y="3752530"/>
            <a:chExt cx="3436441" cy="771456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0EF033F-F5FA-4382-A3B3-226F85FEE3CD}"/>
                </a:ext>
              </a:extLst>
            </p:cNvPr>
            <p:cNvSpPr/>
            <p:nvPr/>
          </p:nvSpPr>
          <p:spPr>
            <a:xfrm>
              <a:off x="2191893" y="3752530"/>
              <a:ext cx="1869024" cy="771456"/>
            </a:xfrm>
            <a:prstGeom prst="ellipse">
              <a:avLst/>
            </a:prstGeom>
            <a:solidFill>
              <a:srgbClr val="519FD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A certain country/sector/</a:t>
              </a:r>
            </a:p>
            <a:p>
              <a:pPr algn="ctr"/>
              <a:r>
                <a:rPr lang="en-US" sz="1600" dirty="0"/>
                <a:t>emission</a:t>
              </a:r>
              <a:endParaRPr lang="en-GB" sz="16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08AD56-3CC3-4ECA-92DB-5D2E84955C3A}"/>
                </a:ext>
              </a:extLst>
            </p:cNvPr>
            <p:cNvSpPr/>
            <p:nvPr/>
          </p:nvSpPr>
          <p:spPr>
            <a:xfrm>
              <a:off x="624476" y="3761081"/>
              <a:ext cx="1150921" cy="7543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/>
                <a:t>Emission mitigation </a:t>
              </a:r>
            </a:p>
            <a:p>
              <a:pPr algn="ctr"/>
              <a:r>
                <a:rPr lang="en-US" sz="1600" dirty="0"/>
                <a:t>options</a:t>
              </a:r>
              <a:endParaRPr lang="en-GB" sz="1600" dirty="0"/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C64F6BB6-4C93-438A-B452-97C23B7F2347}"/>
                </a:ext>
              </a:extLst>
            </p:cNvPr>
            <p:cNvSpPr/>
            <p:nvPr/>
          </p:nvSpPr>
          <p:spPr>
            <a:xfrm>
              <a:off x="1722372" y="3986979"/>
              <a:ext cx="564121" cy="275799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0CBEFD0-BEDF-472A-8668-18ECEBF0D127}"/>
              </a:ext>
            </a:extLst>
          </p:cNvPr>
          <p:cNvGrpSpPr/>
          <p:nvPr/>
        </p:nvGrpSpPr>
        <p:grpSpPr>
          <a:xfrm>
            <a:off x="6045163" y="1350000"/>
            <a:ext cx="1591132" cy="679793"/>
            <a:chOff x="5470060" y="1189608"/>
            <a:chExt cx="1591132" cy="67979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F9016D8-DBEF-40CF-8146-C7C5DE27D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70060" y="1206748"/>
              <a:ext cx="572332" cy="662653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4DF78522-3B43-4807-AFB5-11B8B9373C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171358" y="1283617"/>
              <a:ext cx="1" cy="4870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3682B4B-EF20-4B64-9E0F-57EFABB768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2298" t="9558" r="12218" b="8139"/>
            <a:stretch/>
          </p:blipFill>
          <p:spPr>
            <a:xfrm>
              <a:off x="6347512" y="1189608"/>
              <a:ext cx="572332" cy="62404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60E60A2-4AAD-42A9-94BE-2983DEAE240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61191" y="1283617"/>
              <a:ext cx="1" cy="48707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444247B-3288-41F9-8ECC-335091FF2A6B}"/>
              </a:ext>
            </a:extLst>
          </p:cNvPr>
          <p:cNvGrpSpPr/>
          <p:nvPr/>
        </p:nvGrpSpPr>
        <p:grpSpPr>
          <a:xfrm>
            <a:off x="495246" y="2688203"/>
            <a:ext cx="1911071" cy="1758606"/>
            <a:chOff x="490615" y="2665593"/>
            <a:chExt cx="1873110" cy="1852637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4C76AD7-96FE-407D-9844-FE8EF7DEF344}"/>
                </a:ext>
              </a:extLst>
            </p:cNvPr>
            <p:cNvGrpSpPr/>
            <p:nvPr/>
          </p:nvGrpSpPr>
          <p:grpSpPr>
            <a:xfrm>
              <a:off x="490615" y="2686554"/>
              <a:ext cx="958901" cy="930201"/>
              <a:chOff x="490615" y="2686554"/>
              <a:chExt cx="958901" cy="930201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0AA860B-42E4-40EB-894D-C2B51329A9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7037" b="32462"/>
              <a:stretch/>
            </p:blipFill>
            <p:spPr>
              <a:xfrm>
                <a:off x="573375" y="2686554"/>
                <a:ext cx="706761" cy="648450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153B98D-83BA-4C68-9AB0-1E4095765BA2}"/>
                  </a:ext>
                </a:extLst>
              </p:cNvPr>
              <p:cNvSpPr txBox="1"/>
              <p:nvPr/>
            </p:nvSpPr>
            <p:spPr>
              <a:xfrm>
                <a:off x="490615" y="3314043"/>
                <a:ext cx="958901" cy="3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altLang="zh-CN" sz="1400" b="1">
                    <a:latin typeface="Verdana" pitchFamily="34" charset="0"/>
                  </a:rPr>
                  <a:t>Capital</a:t>
                </a:r>
                <a:endParaRPr lang="en-GB" sz="1400" b="1" err="1">
                  <a:latin typeface="Verdana" pitchFamily="34" charset="0"/>
                </a:endParaRP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8FB3F041-B836-44B6-9405-B167AD0E8769}"/>
                </a:ext>
              </a:extLst>
            </p:cNvPr>
            <p:cNvGrpSpPr/>
            <p:nvPr/>
          </p:nvGrpSpPr>
          <p:grpSpPr>
            <a:xfrm>
              <a:off x="1404824" y="2665593"/>
              <a:ext cx="958901" cy="947832"/>
              <a:chOff x="1404824" y="2665593"/>
              <a:chExt cx="958901" cy="947832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CDDA2DB7-4FA3-422A-9B45-3B93F7BEBB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355" t="20300" r="14839" b="60049"/>
              <a:stretch/>
            </p:blipFill>
            <p:spPr>
              <a:xfrm>
                <a:off x="1517514" y="2665593"/>
                <a:ext cx="706761" cy="648450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2F2664E-B398-431E-8973-B5C36D494258}"/>
                  </a:ext>
                </a:extLst>
              </p:cNvPr>
              <p:cNvSpPr txBox="1"/>
              <p:nvPr/>
            </p:nvSpPr>
            <p:spPr>
              <a:xfrm>
                <a:off x="1404824" y="3310713"/>
                <a:ext cx="958901" cy="3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altLang="zh-CN" sz="1400" b="1" err="1">
                    <a:latin typeface="Verdana" pitchFamily="34" charset="0"/>
                  </a:rPr>
                  <a:t>Labour</a:t>
                </a:r>
                <a:endParaRPr lang="en-GB" sz="1400" b="1" err="1">
                  <a:latin typeface="Verdana" pitchFamily="34" charset="0"/>
                </a:endParaRP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7CBB2922-C218-4C5A-A458-2F6F8C610D67}"/>
                </a:ext>
              </a:extLst>
            </p:cNvPr>
            <p:cNvGrpSpPr/>
            <p:nvPr/>
          </p:nvGrpSpPr>
          <p:grpSpPr>
            <a:xfrm>
              <a:off x="931308" y="3565817"/>
              <a:ext cx="958901" cy="952413"/>
              <a:chOff x="931308" y="3565817"/>
              <a:chExt cx="958901" cy="952413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3299AC53-1BCA-4B8B-87AC-75451F3576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783" t="18343" r="68311" b="57715"/>
              <a:stretch/>
            </p:blipFill>
            <p:spPr>
              <a:xfrm>
                <a:off x="1119853" y="3565817"/>
                <a:ext cx="614636" cy="72160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1F398A5-C698-48CC-BCED-9E04ACA29490}"/>
                  </a:ext>
                </a:extLst>
              </p:cNvPr>
              <p:cNvSpPr txBox="1"/>
              <p:nvPr/>
            </p:nvSpPr>
            <p:spPr>
              <a:xfrm>
                <a:off x="931308" y="4215518"/>
                <a:ext cx="958901" cy="3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altLang="zh-CN" sz="1400" b="1" dirty="0">
                    <a:latin typeface="Verdana" pitchFamily="34" charset="0"/>
                  </a:rPr>
                  <a:t>Land</a:t>
                </a:r>
                <a:endParaRPr lang="en-GB" sz="1400" b="1" dirty="0">
                  <a:latin typeface="Verdana" pitchFamily="34" charset="0"/>
                </a:endParaRPr>
              </a:p>
            </p:txBody>
          </p:sp>
        </p:grp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7C80CB54-D614-0C2E-0DF5-49C18F75C7FA}"/>
              </a:ext>
            </a:extLst>
          </p:cNvPr>
          <p:cNvGrpSpPr/>
          <p:nvPr/>
        </p:nvGrpSpPr>
        <p:grpSpPr>
          <a:xfrm>
            <a:off x="2406317" y="2826829"/>
            <a:ext cx="6559754" cy="1597369"/>
            <a:chOff x="2406317" y="2826829"/>
            <a:chExt cx="6559754" cy="159736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AEAA50F-D8DC-4B7E-B4E5-62EFAA03E12A}"/>
                </a:ext>
              </a:extLst>
            </p:cNvPr>
            <p:cNvGrpSpPr/>
            <p:nvPr/>
          </p:nvGrpSpPr>
          <p:grpSpPr>
            <a:xfrm>
              <a:off x="2406317" y="2826829"/>
              <a:ext cx="6559754" cy="1597369"/>
              <a:chOff x="4169493" y="3457529"/>
              <a:chExt cx="4712849" cy="112910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0246B68-821E-4280-BDF0-DFC29D16851A}"/>
                  </a:ext>
                </a:extLst>
              </p:cNvPr>
              <p:cNvSpPr/>
              <p:nvPr/>
            </p:nvSpPr>
            <p:spPr>
              <a:xfrm>
                <a:off x="4478287" y="3645199"/>
                <a:ext cx="2075532" cy="871007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Other </a:t>
                </a:r>
              </a:p>
              <a:p>
                <a:pPr algn="ctr"/>
                <a:r>
                  <a:rPr lang="en-US" sz="1600" dirty="0"/>
                  <a:t>countries/sectors/</a:t>
                </a:r>
              </a:p>
              <a:p>
                <a:pPr algn="ctr"/>
                <a:r>
                  <a:rPr lang="en-US" sz="1600" dirty="0"/>
                  <a:t>emissions</a:t>
                </a:r>
                <a:endParaRPr lang="en-GB" sz="1600" dirty="0"/>
              </a:p>
            </p:txBody>
          </p: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3EFA4D86-EAB3-4747-B0FF-D5911918032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913" r="16390" b="4363"/>
              <a:stretch/>
            </p:blipFill>
            <p:spPr>
              <a:xfrm>
                <a:off x="4169493" y="3457529"/>
                <a:ext cx="722493" cy="1129109"/>
              </a:xfrm>
              <a:prstGeom prst="rect">
                <a:avLst/>
              </a:prstGeom>
            </p:spPr>
          </p:pic>
          <p:sp>
            <p:nvSpPr>
              <p:cNvPr id="23" name="Rectangle: Diagonal Corners Rounded 22">
                <a:extLst>
                  <a:ext uri="{FF2B5EF4-FFF2-40B4-BE49-F238E27FC236}">
                    <a16:creationId xmlns:a16="http://schemas.microsoft.com/office/drawing/2014/main" id="{035B412D-D5B7-4549-B5DF-E33523CDBBBA}"/>
                  </a:ext>
                </a:extLst>
              </p:cNvPr>
              <p:cNvSpPr/>
              <p:nvPr/>
            </p:nvSpPr>
            <p:spPr>
              <a:xfrm>
                <a:off x="6679044" y="3554702"/>
                <a:ext cx="2203298" cy="989523"/>
              </a:xfrm>
              <a:prstGeom prst="round2DiagRect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GB" sz="1600" dirty="0"/>
                  <a:t>Interactions and trade-offs between countries, sectors, and emissions</a:t>
                </a:r>
              </a:p>
            </p:txBody>
          </p:sp>
        </p:grp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D362F30E-9B3D-0E0C-2315-D5EE0A1687B3}"/>
                </a:ext>
              </a:extLst>
            </p:cNvPr>
            <p:cNvSpPr/>
            <p:nvPr/>
          </p:nvSpPr>
          <p:spPr>
            <a:xfrm>
              <a:off x="5397260" y="3535835"/>
              <a:ext cx="847621" cy="440527"/>
            </a:xfrm>
            <a:prstGeom prst="rightArrow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600"/>
            </a:p>
          </p:txBody>
        </p:sp>
      </p:grpSp>
    </p:spTree>
    <p:extLst>
      <p:ext uri="{BB962C8B-B14F-4D97-AF65-F5344CB8AC3E}">
        <p14:creationId xmlns:p14="http://schemas.microsoft.com/office/powerpoint/2010/main" val="342192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5D28DAB-12C1-44E7-9003-A528D99DF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 and research questions</a:t>
            </a: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1286B7-F288-43FD-A38C-1888373BEB7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6</a:t>
            </a:fld>
            <a:endParaRPr lang="en-GB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5CAAE78-95B3-4839-BD88-D9FF30F052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1600" y="2834980"/>
            <a:ext cx="8398800" cy="1780562"/>
          </a:xfrm>
        </p:spPr>
        <p:txBody>
          <a:bodyPr/>
          <a:lstStyle/>
          <a:p>
            <a:pPr algn="just">
              <a:lnSpc>
                <a:spcPct val="100000"/>
              </a:lnSpc>
            </a:pPr>
            <a:r>
              <a:rPr lang="en-GB" b="1" dirty="0"/>
              <a:t>Research questions: </a:t>
            </a:r>
          </a:p>
          <a:p>
            <a:pPr algn="just">
              <a:lnSpc>
                <a:spcPct val="100000"/>
              </a:lnSpc>
              <a:buFontTx/>
              <a:buChar char="-"/>
            </a:pPr>
            <a:r>
              <a:rPr lang="en-GB" dirty="0"/>
              <a:t>What are the environmental and economic impacts of various options for adjustments in the food system in China? </a:t>
            </a:r>
          </a:p>
          <a:p>
            <a:pPr algn="just">
              <a:lnSpc>
                <a:spcPct val="100000"/>
              </a:lnSpc>
              <a:buFontTx/>
              <a:buChar char="-"/>
            </a:pPr>
            <a:r>
              <a:rPr lang="en-GB" dirty="0"/>
              <a:t>What are the '</a:t>
            </a:r>
            <a:r>
              <a:rPr lang="en-GB" dirty="0" err="1"/>
              <a:t>spillover</a:t>
            </a:r>
            <a:r>
              <a:rPr lang="en-GB" dirty="0"/>
              <a:t> impacts' on China’s trading partners under the adjustments? 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336AE3BC-E384-4EFE-BEDC-1ACAC3EF775B}"/>
              </a:ext>
            </a:extLst>
          </p:cNvPr>
          <p:cNvSpPr txBox="1">
            <a:spLocks/>
          </p:cNvSpPr>
          <p:nvPr/>
        </p:nvSpPr>
        <p:spPr bwMode="auto">
          <a:xfrm>
            <a:off x="561600" y="1077246"/>
            <a:ext cx="8398800" cy="1426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GB" b="1" dirty="0"/>
              <a:t>Objective: </a:t>
            </a:r>
          </a:p>
          <a:p>
            <a:pPr algn="just">
              <a:lnSpc>
                <a:spcPct val="100000"/>
              </a:lnSpc>
              <a:buFontTx/>
              <a:buChar char="-"/>
            </a:pPr>
            <a:r>
              <a:rPr lang="en-GB" dirty="0"/>
              <a:t>To analyse the impacts of emission mitigation measures and policy on food production, consumption, trade, and emissions for China and its main food and feed trading partners.</a:t>
            </a:r>
          </a:p>
        </p:txBody>
      </p:sp>
    </p:spTree>
    <p:extLst>
      <p:ext uri="{BB962C8B-B14F-4D97-AF65-F5344CB8AC3E}">
        <p14:creationId xmlns:p14="http://schemas.microsoft.com/office/powerpoint/2010/main" val="2418657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B5C57AA-498F-4172-BEF9-0A3A3E09BD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324016"/>
            <a:ext cx="9144000" cy="495468"/>
          </a:xfrm>
        </p:spPr>
        <p:txBody>
          <a:bodyPr/>
          <a:lstStyle/>
          <a:p>
            <a:pPr marL="0" indent="0" algn="ctr">
              <a:lnSpc>
                <a:spcPct val="100000"/>
              </a:lnSpc>
              <a:buNone/>
            </a:pPr>
            <a:r>
              <a:rPr lang="en-GB" sz="2400"/>
              <a:t>Modelling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9AA4-541D-401D-9B24-5358A3708AD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5177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59D6F7-2C0A-484F-A0BC-F9264CA0330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1600" y="1074218"/>
            <a:ext cx="8434800" cy="71138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b="1" dirty="0"/>
              <a:t>Model type: </a:t>
            </a:r>
            <a:r>
              <a:rPr lang="en-GB" dirty="0"/>
              <a:t>Welfare format of static applied general equilibrium (AGE) model of the global economy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CCB9B6-C0FE-4141-8D49-4D8344556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</a:t>
            </a:r>
            <a:r>
              <a:rPr lang="en-GB" err="1"/>
              <a:t>odelling</a:t>
            </a:r>
            <a:r>
              <a:rPr lang="en-GB"/>
              <a:t> framework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C2BDE-69C5-4708-93A9-75D5695857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8</a:t>
            </a:fld>
            <a:endParaRPr lang="en-GB"/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6A4EF689-84ED-4C50-ACE2-AF78D57BEFCF}"/>
              </a:ext>
            </a:extLst>
          </p:cNvPr>
          <p:cNvSpPr txBox="1">
            <a:spLocks/>
          </p:cNvSpPr>
          <p:nvPr/>
        </p:nvSpPr>
        <p:spPr bwMode="auto">
          <a:xfrm>
            <a:off x="561600" y="2113776"/>
            <a:ext cx="8330400" cy="124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 dirty="0"/>
              <a:t>Data source: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Global Trade Analysis Project (GTAP) database version 10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Region- and sector-specific environmental impact database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2C303258-A2B5-4249-93EF-1F6BFF3444BE}"/>
              </a:ext>
            </a:extLst>
          </p:cNvPr>
          <p:cNvSpPr txBox="1">
            <a:spLocks/>
          </p:cNvSpPr>
          <p:nvPr/>
        </p:nvSpPr>
        <p:spPr bwMode="auto">
          <a:xfrm>
            <a:off x="561600" y="3859302"/>
            <a:ext cx="8330400" cy="412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 dirty="0"/>
              <a:t>Base year: </a:t>
            </a:r>
            <a:r>
              <a:rPr lang="en-GB" dirty="0"/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01997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CCB9B6-C0FE-4141-8D49-4D8344556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85039"/>
          </a:xfrm>
        </p:spPr>
        <p:txBody>
          <a:bodyPr/>
          <a:lstStyle/>
          <a:p>
            <a:r>
              <a:rPr lang="en-US" altLang="zh-CN"/>
              <a:t>Regions</a:t>
            </a:r>
            <a:r>
              <a:rPr lang="zh-CN" altLang="en-US"/>
              <a:t> </a:t>
            </a:r>
            <a:r>
              <a:rPr lang="en-GB" altLang="zh-CN"/>
              <a:t>and</a:t>
            </a:r>
            <a:r>
              <a:rPr lang="zh-CN" altLang="en-US"/>
              <a:t> </a:t>
            </a:r>
            <a:r>
              <a:rPr lang="en-GB" altLang="zh-CN"/>
              <a:t>s</a:t>
            </a:r>
            <a:r>
              <a:rPr lang="en-GB"/>
              <a:t>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C2BDE-69C5-4708-93A9-75D5695857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9</a:t>
            </a:fld>
            <a:endParaRPr lang="en-GB"/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BFBCA7ED-7D42-40A0-A380-30A49EDB8ABA}"/>
              </a:ext>
            </a:extLst>
          </p:cNvPr>
          <p:cNvSpPr txBox="1">
            <a:spLocks/>
          </p:cNvSpPr>
          <p:nvPr/>
        </p:nvSpPr>
        <p:spPr bwMode="auto">
          <a:xfrm>
            <a:off x="527400" y="2071478"/>
            <a:ext cx="8398800" cy="23925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 dirty="0"/>
              <a:t>Sectors: 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4 crop sectors (cereals, vegetables &amp; fruits, soybean, other crops)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3 animal sectors (pig, poultry, other animals)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1 feed sector (compound feed)</a:t>
            </a:r>
          </a:p>
          <a:p>
            <a:pPr>
              <a:lnSpc>
                <a:spcPct val="100000"/>
              </a:lnSpc>
              <a:buFontTx/>
              <a:buChar char="-"/>
            </a:pPr>
            <a:r>
              <a:rPr lang="en-GB" dirty="0"/>
              <a:t>5 other sectors (soy-based food (SBF), other food, nitrogen fertiliser, phosphorous fertiliser, non-food)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5BDB83E8-FBCC-4183-9134-B73793F445CC}"/>
              </a:ext>
            </a:extLst>
          </p:cNvPr>
          <p:cNvSpPr txBox="1">
            <a:spLocks/>
          </p:cNvSpPr>
          <p:nvPr/>
        </p:nvSpPr>
        <p:spPr bwMode="auto">
          <a:xfrm>
            <a:off x="561600" y="1055642"/>
            <a:ext cx="8330400" cy="65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 dirty="0"/>
              <a:t>Regions: </a:t>
            </a:r>
            <a:r>
              <a:rPr lang="en-GB" dirty="0"/>
              <a:t>China and its main food and feed </a:t>
            </a:r>
            <a:r>
              <a:rPr lang="en-US" altLang="zh-CN" dirty="0"/>
              <a:t>trading</a:t>
            </a:r>
            <a:r>
              <a:rPr lang="en-GB" dirty="0"/>
              <a:t> partners (M</a:t>
            </a:r>
            <a:r>
              <a:rPr lang="en-US" altLang="zh-CN" dirty="0"/>
              <a:t>T</a:t>
            </a:r>
            <a:r>
              <a:rPr lang="en-GB" dirty="0"/>
              <a:t>P, including Brazil, the United States, and Canada)</a:t>
            </a:r>
          </a:p>
        </p:txBody>
      </p:sp>
    </p:spTree>
    <p:extLst>
      <p:ext uri="{BB962C8B-B14F-4D97-AF65-F5344CB8AC3E}">
        <p14:creationId xmlns:p14="http://schemas.microsoft.com/office/powerpoint/2010/main" val="4274264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W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880</TotalTime>
  <Words>1967</Words>
  <Application>Microsoft Office PowerPoint</Application>
  <PresentationFormat>On-screen Show (16:9)</PresentationFormat>
  <Paragraphs>279</Paragraphs>
  <Slides>29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Times New Roman</vt:lpstr>
      <vt:lpstr>Verdana</vt:lpstr>
      <vt:lpstr>Wingdings</vt:lpstr>
      <vt:lpstr>WUR</vt:lpstr>
      <vt:lpstr>Integrated environmental-economic modelling of sustainable food systems in China</vt:lpstr>
      <vt:lpstr>Environmental impacts of food production</vt:lpstr>
      <vt:lpstr>The global impacts of imported ruminant meat and milk to China</vt:lpstr>
      <vt:lpstr>Emission mitigation options</vt:lpstr>
      <vt:lpstr>Research gap</vt:lpstr>
      <vt:lpstr>Objective and research questions</vt:lpstr>
      <vt:lpstr>PowerPoint Presentation</vt:lpstr>
      <vt:lpstr>Modelling framework</vt:lpstr>
      <vt:lpstr>Regions and sectors</vt:lpstr>
      <vt:lpstr>The welfare format of  applied general equilibrium (AGE) model</vt:lpstr>
      <vt:lpstr>Scenarios</vt:lpstr>
      <vt:lpstr>PowerPoint Presentation</vt:lpstr>
      <vt:lpstr>MTP with higher environmental concerns has higher environmental quality</vt:lpstr>
      <vt:lpstr>Emissions will leak from the MTP with higher environmental concerns to the China with lower environmental concerns</vt:lpstr>
      <vt:lpstr>The production of goods with high emission intensities will take place in China with lower environmental concerns</vt:lpstr>
      <vt:lpstr>PowerPoint Presentation</vt:lpstr>
      <vt:lpstr>The environmental trade-offs caused by  a dietary shift from pork to soy-based food</vt:lpstr>
      <vt:lpstr>Changes in production for S2, S3, S4, and S5</vt:lpstr>
      <vt:lpstr>Changes in emissions for  S2 (Dietary structure change)</vt:lpstr>
      <vt:lpstr>Changes in emissions for  S5 (Emission restriction policy)</vt:lpstr>
      <vt:lpstr>Conclusions</vt:lpstr>
      <vt:lpstr>Thank you!</vt:lpstr>
      <vt:lpstr>Changes in consumption for S1</vt:lpstr>
      <vt:lpstr>Changes in consumption for S2, S3, S4, and S5</vt:lpstr>
      <vt:lpstr>Changes in emissions for  S3 (Cleaner cereals production technology)</vt:lpstr>
      <vt:lpstr>Changes in emissions for  S4 (Combination of dietary structure change and cleaner cereals production technology)</vt:lpstr>
      <vt:lpstr>Utility function of the consumer in each region</vt:lpstr>
      <vt:lpstr>GTAP database: sectoral aggregation</vt:lpstr>
      <vt:lpstr>Sensitivity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Long, Weitong</cp:lastModifiedBy>
  <cp:revision>1</cp:revision>
  <dcterms:created xsi:type="dcterms:W3CDTF">2011-09-29T08:30:03Z</dcterms:created>
  <dcterms:modified xsi:type="dcterms:W3CDTF">2024-05-18T12:42:03Z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WHUKW.pptx</vt:lpwstr>
  </property>
</Properties>
</file>